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48" r:id="rId3"/>
  </p:sldMasterIdLst>
  <p:notesMasterIdLst>
    <p:notesMasterId r:id="rId74"/>
  </p:notesMasterIdLst>
  <p:sldIdLst>
    <p:sldId id="256" r:id="rId4"/>
    <p:sldId id="257" r:id="rId5"/>
    <p:sldId id="258" r:id="rId6"/>
    <p:sldId id="259" r:id="rId7"/>
    <p:sldId id="260" r:id="rId8"/>
    <p:sldId id="317" r:id="rId9"/>
    <p:sldId id="318" r:id="rId10"/>
    <p:sldId id="319" r:id="rId11"/>
    <p:sldId id="261" r:id="rId12"/>
    <p:sldId id="262" r:id="rId13"/>
    <p:sldId id="267" r:id="rId14"/>
    <p:sldId id="268" r:id="rId15"/>
    <p:sldId id="264" r:id="rId16"/>
    <p:sldId id="265" r:id="rId17"/>
    <p:sldId id="266" r:id="rId18"/>
    <p:sldId id="352" r:id="rId19"/>
    <p:sldId id="320" r:id="rId20"/>
    <p:sldId id="273" r:id="rId21"/>
    <p:sldId id="321" r:id="rId22"/>
    <p:sldId id="275" r:id="rId23"/>
    <p:sldId id="322" r:id="rId24"/>
    <p:sldId id="277" r:id="rId25"/>
    <p:sldId id="323" r:id="rId26"/>
    <p:sldId id="279" r:id="rId27"/>
    <p:sldId id="324" r:id="rId28"/>
    <p:sldId id="283" r:id="rId29"/>
    <p:sldId id="325" r:id="rId30"/>
    <p:sldId id="329" r:id="rId31"/>
    <p:sldId id="336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31" r:id="rId40"/>
    <p:sldId id="338" r:id="rId41"/>
    <p:sldId id="337" r:id="rId42"/>
    <p:sldId id="340" r:id="rId43"/>
    <p:sldId id="339" r:id="rId44"/>
    <p:sldId id="342" r:id="rId45"/>
    <p:sldId id="341" r:id="rId46"/>
    <p:sldId id="330" r:id="rId47"/>
    <p:sldId id="346" r:id="rId48"/>
    <p:sldId id="345" r:id="rId49"/>
    <p:sldId id="344" r:id="rId50"/>
    <p:sldId id="343" r:id="rId51"/>
    <p:sldId id="351" r:id="rId52"/>
    <p:sldId id="350" r:id="rId53"/>
    <p:sldId id="349" r:id="rId54"/>
    <p:sldId id="348" r:id="rId55"/>
    <p:sldId id="347" r:id="rId56"/>
    <p:sldId id="332" r:id="rId57"/>
    <p:sldId id="368" r:id="rId58"/>
    <p:sldId id="367" r:id="rId59"/>
    <p:sldId id="366" r:id="rId60"/>
    <p:sldId id="365" r:id="rId61"/>
    <p:sldId id="364" r:id="rId62"/>
    <p:sldId id="363" r:id="rId63"/>
    <p:sldId id="362" r:id="rId64"/>
    <p:sldId id="361" r:id="rId65"/>
    <p:sldId id="360" r:id="rId66"/>
    <p:sldId id="359" r:id="rId67"/>
    <p:sldId id="358" r:id="rId68"/>
    <p:sldId id="357" r:id="rId69"/>
    <p:sldId id="356" r:id="rId70"/>
    <p:sldId id="355" r:id="rId71"/>
    <p:sldId id="354" r:id="rId72"/>
    <p:sldId id="35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1F530FF-13F8-421E-8869-BC3423DC10BF}">
          <p14:sldIdLst>
            <p14:sldId id="256"/>
            <p14:sldId id="257"/>
            <p14:sldId id="258"/>
            <p14:sldId id="259"/>
            <p14:sldId id="260"/>
            <p14:sldId id="317"/>
            <p14:sldId id="318"/>
            <p14:sldId id="319"/>
            <p14:sldId id="261"/>
            <p14:sldId id="262"/>
            <p14:sldId id="267"/>
            <p14:sldId id="268"/>
            <p14:sldId id="264"/>
            <p14:sldId id="265"/>
            <p14:sldId id="266"/>
            <p14:sldId id="352"/>
            <p14:sldId id="320"/>
            <p14:sldId id="273"/>
            <p14:sldId id="321"/>
            <p14:sldId id="275"/>
            <p14:sldId id="322"/>
            <p14:sldId id="277"/>
            <p14:sldId id="323"/>
            <p14:sldId id="279"/>
            <p14:sldId id="324"/>
            <p14:sldId id="283"/>
            <p14:sldId id="325"/>
            <p14:sldId id="329"/>
            <p14:sldId id="336"/>
            <p14:sldId id="369"/>
            <p14:sldId id="370"/>
            <p14:sldId id="371"/>
            <p14:sldId id="372"/>
            <p14:sldId id="373"/>
            <p14:sldId id="374"/>
            <p14:sldId id="375"/>
            <p14:sldId id="331"/>
            <p14:sldId id="338"/>
            <p14:sldId id="337"/>
            <p14:sldId id="340"/>
            <p14:sldId id="339"/>
            <p14:sldId id="342"/>
            <p14:sldId id="341"/>
            <p14:sldId id="330"/>
            <p14:sldId id="346"/>
            <p14:sldId id="345"/>
            <p14:sldId id="344"/>
            <p14:sldId id="343"/>
            <p14:sldId id="351"/>
            <p14:sldId id="350"/>
            <p14:sldId id="349"/>
            <p14:sldId id="348"/>
            <p14:sldId id="347"/>
            <p14:sldId id="332"/>
            <p14:sldId id="368"/>
            <p14:sldId id="367"/>
            <p14:sldId id="366"/>
            <p14:sldId id="365"/>
            <p14:sldId id="364"/>
            <p14:sldId id="363"/>
            <p14:sldId id="362"/>
            <p14:sldId id="361"/>
            <p14:sldId id="360"/>
            <p14:sldId id="359"/>
            <p14:sldId id="358"/>
            <p14:sldId id="357"/>
            <p14:sldId id="356"/>
            <p14:sldId id="355"/>
            <p14:sldId id="354"/>
            <p14:sldId id="35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36B17-2B41-4580-B7C4-AB1E26B97C66}" v="143" dt="2020-01-22T15:25:02.619"/>
    <p1510:client id="{419CCFD1-80C3-44CE-A5BF-8C2D24921BB2}" v="24" dt="2020-01-22T14:22:31.073"/>
    <p1510:client id="{8A3736DB-FAC6-4357-BD37-0E8F1457A0CD}" v="315" dt="2020-01-22T14:58:51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8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microsoft.com/office/2015/10/relationships/revisionInfo" Target="revisionInfo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6a5aa6f92ab31816" providerId="Windows Live" clId="Web-{31D36B17-2B41-4580-B7C4-AB1E26B97C66}"/>
    <pc:docChg chg="addSld delSld modSld sldOrd addMainMaster modMainMaster modSection">
      <pc:chgData name="게스트 사용자" userId="6a5aa6f92ab31816" providerId="Windows Live" clId="Web-{31D36B17-2B41-4580-B7C4-AB1E26B97C66}" dt="2020-01-22T15:25:02.619" v="135"/>
      <pc:docMkLst>
        <pc:docMk/>
      </pc:docMkLst>
      <pc:sldChg chg="addAnim delAnim modAnim">
        <pc:chgData name="게스트 사용자" userId="6a5aa6f92ab31816" providerId="Windows Live" clId="Web-{31D36B17-2B41-4580-B7C4-AB1E26B97C66}" dt="2020-01-22T15:20:22.024" v="115"/>
        <pc:sldMkLst>
          <pc:docMk/>
          <pc:sldMk cId="419339930" sldId="321"/>
        </pc:sldMkLst>
      </pc:sldChg>
      <pc:sldChg chg="addAnim modAnim">
        <pc:chgData name="게스트 사용자" userId="6a5aa6f92ab31816" providerId="Windows Live" clId="Web-{31D36B17-2B41-4580-B7C4-AB1E26B97C66}" dt="2020-01-22T15:21:03.149" v="119"/>
        <pc:sldMkLst>
          <pc:docMk/>
          <pc:sldMk cId="3463008284" sldId="322"/>
        </pc:sldMkLst>
      </pc:sldChg>
      <pc:sldChg chg="modSp add replId">
        <pc:chgData name="게스트 사용자" userId="6a5aa6f92ab31816" providerId="Windows Live" clId="Web-{31D36B17-2B41-4580-B7C4-AB1E26B97C66}" dt="2020-01-22T15:02:37.644" v="3" actId="20577"/>
        <pc:sldMkLst>
          <pc:docMk/>
          <pc:sldMk cId="3518464887" sldId="329"/>
        </pc:sldMkLst>
        <pc:spChg chg="mod">
          <ac:chgData name="게스트 사용자" userId="6a5aa6f92ab31816" providerId="Windows Live" clId="Web-{31D36B17-2B41-4580-B7C4-AB1E26B97C66}" dt="2020-01-22T15:02:37.644" v="3" actId="20577"/>
          <ac:spMkLst>
            <pc:docMk/>
            <pc:sldMk cId="3518464887" sldId="329"/>
            <ac:spMk id="2" creationId="{00000000-0000-0000-0000-000000000000}"/>
          </ac:spMkLst>
        </pc:spChg>
      </pc:sldChg>
      <pc:sldChg chg="modSp add ord replId">
        <pc:chgData name="게스트 사용자" userId="6a5aa6f92ab31816" providerId="Windows Live" clId="Web-{31D36B17-2B41-4580-B7C4-AB1E26B97C66}" dt="2020-01-22T15:14:02.148" v="69"/>
        <pc:sldMkLst>
          <pc:docMk/>
          <pc:sldMk cId="3954679055" sldId="330"/>
        </pc:sldMkLst>
        <pc:spChg chg="mod">
          <ac:chgData name="게스트 사용자" userId="6a5aa6f92ab31816" providerId="Windows Live" clId="Web-{31D36B17-2B41-4580-B7C4-AB1E26B97C66}" dt="2020-01-22T15:02:44.284" v="13" actId="20577"/>
          <ac:spMkLst>
            <pc:docMk/>
            <pc:sldMk cId="3954679055" sldId="330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1.691" v="21" actId="20577"/>
        <pc:sldMkLst>
          <pc:docMk/>
          <pc:sldMk cId="3719292720" sldId="331"/>
        </pc:sldMkLst>
        <pc:spChg chg="mod">
          <ac:chgData name="게스트 사용자" userId="6a5aa6f92ab31816" providerId="Windows Live" clId="Web-{31D36B17-2B41-4580-B7C4-AB1E26B97C66}" dt="2020-01-22T15:02:51.691" v="21" actId="20577"/>
          <ac:spMkLst>
            <pc:docMk/>
            <pc:sldMk cId="3719292720" sldId="331"/>
            <ac:spMk id="2" creationId="{00000000-0000-0000-0000-000000000000}"/>
          </ac:spMkLst>
        </pc:spChg>
      </pc:sldChg>
      <pc:sldChg chg="modSp add replId">
        <pc:chgData name="게스트 사용자" userId="6a5aa6f92ab31816" providerId="Windows Live" clId="Web-{31D36B17-2B41-4580-B7C4-AB1E26B97C66}" dt="2020-01-22T15:02:59.972" v="27" actId="20577"/>
        <pc:sldMkLst>
          <pc:docMk/>
          <pc:sldMk cId="1442264666" sldId="332"/>
        </pc:sldMkLst>
        <pc:spChg chg="mod">
          <ac:chgData name="게스트 사용자" userId="6a5aa6f92ab31816" providerId="Windows Live" clId="Web-{31D36B17-2B41-4580-B7C4-AB1E26B97C66}" dt="2020-01-22T15:02:59.972" v="27" actId="20577"/>
          <ac:spMkLst>
            <pc:docMk/>
            <pc:sldMk cId="1442264666" sldId="332"/>
            <ac:spMk id="2" creationId="{00000000-0000-0000-0000-000000000000}"/>
          </ac:spMkLst>
        </pc:spChg>
      </pc:sldChg>
      <pc:sldChg chg="add ord">
        <pc:chgData name="게스트 사용자" userId="6a5aa6f92ab31816" providerId="Windows Live" clId="Web-{31D36B17-2B41-4580-B7C4-AB1E26B97C66}" dt="2020-01-22T15:03:30.956" v="39"/>
        <pc:sldMkLst>
          <pc:docMk/>
          <pc:sldMk cId="509471300" sldId="333"/>
        </pc:sldMkLst>
      </pc:sldChg>
      <pc:sldChg chg="add ord">
        <pc:chgData name="게스트 사용자" userId="6a5aa6f92ab31816" providerId="Windows Live" clId="Web-{31D36B17-2B41-4580-B7C4-AB1E26B97C66}" dt="2020-01-22T15:03:30.956" v="40"/>
        <pc:sldMkLst>
          <pc:docMk/>
          <pc:sldMk cId="3830799607" sldId="334"/>
        </pc:sldMkLst>
      </pc:sldChg>
      <pc:sldChg chg="add ord">
        <pc:chgData name="게스트 사용자" userId="6a5aa6f92ab31816" providerId="Windows Live" clId="Web-{31D36B17-2B41-4580-B7C4-AB1E26B97C66}" dt="2020-01-22T15:05:13.800" v="43"/>
        <pc:sldMkLst>
          <pc:docMk/>
          <pc:sldMk cId="2632434559" sldId="335"/>
        </pc:sldMkLst>
      </pc:sldChg>
      <pc:sldChg chg="add del">
        <pc:chgData name="게스트 사용자" userId="6a5aa6f92ab31816" providerId="Windows Live" clId="Web-{31D36B17-2B41-4580-B7C4-AB1E26B97C66}" dt="2020-01-22T15:03:23.738" v="36"/>
        <pc:sldMkLst>
          <pc:docMk/>
          <pc:sldMk cId="2261015705" sldId="336"/>
        </pc:sldMkLst>
      </pc:sldChg>
      <pc:sldChg chg="add">
        <pc:chgData name="게스트 사용자" userId="6a5aa6f92ab31816" providerId="Windows Live" clId="Web-{31D36B17-2B41-4580-B7C4-AB1E26B97C66}" dt="2020-01-22T15:05:08.675" v="42"/>
        <pc:sldMkLst>
          <pc:docMk/>
          <pc:sldMk cId="3683525465" sldId="336"/>
        </pc:sldMkLst>
      </pc:sldChg>
      <pc:sldChg chg="add">
        <pc:chgData name="게스트 사용자" userId="6a5aa6f92ab31816" providerId="Windows Live" clId="Web-{31D36B17-2B41-4580-B7C4-AB1E26B97C66}" dt="2020-01-22T15:06:34.332" v="44"/>
        <pc:sldMkLst>
          <pc:docMk/>
          <pc:sldMk cId="3139824015" sldId="337"/>
        </pc:sldMkLst>
      </pc:sldChg>
      <pc:sldChg chg="add del">
        <pc:chgData name="게스트 사용자" userId="6a5aa6f92ab31816" providerId="Windows Live" clId="Web-{31D36B17-2B41-4580-B7C4-AB1E26B97C66}" dt="2020-01-22T15:03:23.753" v="37"/>
        <pc:sldMkLst>
          <pc:docMk/>
          <pc:sldMk cId="3691816687" sldId="337"/>
        </pc:sldMkLst>
      </pc:sldChg>
      <pc:sldChg chg="add">
        <pc:chgData name="게스트 사용자" userId="6a5aa6f92ab31816" providerId="Windows Live" clId="Web-{31D36B17-2B41-4580-B7C4-AB1E26B97C66}" dt="2020-01-22T15:06:34.551" v="45"/>
        <pc:sldMkLst>
          <pc:docMk/>
          <pc:sldMk cId="2529717265" sldId="338"/>
        </pc:sldMkLst>
      </pc:sldChg>
      <pc:sldChg chg="add del">
        <pc:chgData name="게스트 사용자" userId="6a5aa6f92ab31816" providerId="Windows Live" clId="Web-{31D36B17-2B41-4580-B7C4-AB1E26B97C66}" dt="2020-01-22T15:03:23.753" v="38"/>
        <pc:sldMkLst>
          <pc:docMk/>
          <pc:sldMk cId="3070608164" sldId="338"/>
        </pc:sldMkLst>
      </pc:sldChg>
      <pc:sldChg chg="add">
        <pc:chgData name="게스트 사용자" userId="6a5aa6f92ab31816" providerId="Windows Live" clId="Web-{31D36B17-2B41-4580-B7C4-AB1E26B97C66}" dt="2020-01-22T15:07:09.457" v="46"/>
        <pc:sldMkLst>
          <pc:docMk/>
          <pc:sldMk cId="2824968533" sldId="339"/>
        </pc:sldMkLst>
      </pc:sldChg>
      <pc:sldChg chg="add">
        <pc:chgData name="게스트 사용자" userId="6a5aa6f92ab31816" providerId="Windows Live" clId="Web-{31D36B17-2B41-4580-B7C4-AB1E26B97C66}" dt="2020-01-22T15:07:09.723" v="47"/>
        <pc:sldMkLst>
          <pc:docMk/>
          <pc:sldMk cId="4057397149" sldId="340"/>
        </pc:sldMkLst>
      </pc:sldChg>
      <pc:sldChg chg="add">
        <pc:chgData name="게스트 사용자" userId="6a5aa6f92ab31816" providerId="Windows Live" clId="Web-{31D36B17-2B41-4580-B7C4-AB1E26B97C66}" dt="2020-01-22T15:07:45.629" v="48"/>
        <pc:sldMkLst>
          <pc:docMk/>
          <pc:sldMk cId="2835991850" sldId="341"/>
        </pc:sldMkLst>
      </pc:sldChg>
      <pc:sldChg chg="add">
        <pc:chgData name="게스트 사용자" userId="6a5aa6f92ab31816" providerId="Windows Live" clId="Web-{31D36B17-2B41-4580-B7C4-AB1E26B97C66}" dt="2020-01-22T15:07:45.895" v="49"/>
        <pc:sldMkLst>
          <pc:docMk/>
          <pc:sldMk cId="518886708" sldId="342"/>
        </pc:sldMkLst>
      </pc:sldChg>
      <pc:sldChg chg="add">
        <pc:chgData name="게스트 사용자" userId="6a5aa6f92ab31816" providerId="Windows Live" clId="Web-{31D36B17-2B41-4580-B7C4-AB1E26B97C66}" dt="2020-01-22T15:09:10.020" v="50"/>
        <pc:sldMkLst>
          <pc:docMk/>
          <pc:sldMk cId="2594536448" sldId="343"/>
        </pc:sldMkLst>
      </pc:sldChg>
      <pc:sldChg chg="add">
        <pc:chgData name="게스트 사용자" userId="6a5aa6f92ab31816" providerId="Windows Live" clId="Web-{31D36B17-2B41-4580-B7C4-AB1E26B97C66}" dt="2020-01-22T15:09:10.192" v="51"/>
        <pc:sldMkLst>
          <pc:docMk/>
          <pc:sldMk cId="1700290961" sldId="344"/>
        </pc:sldMkLst>
      </pc:sldChg>
      <pc:sldChg chg="add">
        <pc:chgData name="게스트 사용자" userId="6a5aa6f92ab31816" providerId="Windows Live" clId="Web-{31D36B17-2B41-4580-B7C4-AB1E26B97C66}" dt="2020-01-22T15:09:10.286" v="52"/>
        <pc:sldMkLst>
          <pc:docMk/>
          <pc:sldMk cId="744874355" sldId="345"/>
        </pc:sldMkLst>
      </pc:sldChg>
      <pc:sldChg chg="add">
        <pc:chgData name="게스트 사용자" userId="6a5aa6f92ab31816" providerId="Windows Live" clId="Web-{31D36B17-2B41-4580-B7C4-AB1E26B97C66}" dt="2020-01-22T15:09:10.395" v="53"/>
        <pc:sldMkLst>
          <pc:docMk/>
          <pc:sldMk cId="1822337198" sldId="346"/>
        </pc:sldMkLst>
      </pc:sldChg>
      <pc:sldChg chg="add">
        <pc:chgData name="게스트 사용자" userId="6a5aa6f92ab31816" providerId="Windows Live" clId="Web-{31D36B17-2B41-4580-B7C4-AB1E26B97C66}" dt="2020-01-22T15:09:55.833" v="54"/>
        <pc:sldMkLst>
          <pc:docMk/>
          <pc:sldMk cId="3163564588" sldId="347"/>
        </pc:sldMkLst>
      </pc:sldChg>
      <pc:sldChg chg="add">
        <pc:chgData name="게스트 사용자" userId="6a5aa6f92ab31816" providerId="Windows Live" clId="Web-{31D36B17-2B41-4580-B7C4-AB1E26B97C66}" dt="2020-01-22T15:09:56.083" v="55"/>
        <pc:sldMkLst>
          <pc:docMk/>
          <pc:sldMk cId="1898715554" sldId="348"/>
        </pc:sldMkLst>
      </pc:sldChg>
      <pc:sldChg chg="add">
        <pc:chgData name="게스트 사용자" userId="6a5aa6f92ab31816" providerId="Windows Live" clId="Web-{31D36B17-2B41-4580-B7C4-AB1E26B97C66}" dt="2020-01-22T15:09:56.286" v="56"/>
        <pc:sldMkLst>
          <pc:docMk/>
          <pc:sldMk cId="3673688512" sldId="349"/>
        </pc:sldMkLst>
      </pc:sldChg>
      <pc:sldChg chg="add">
        <pc:chgData name="게스트 사용자" userId="6a5aa6f92ab31816" providerId="Windows Live" clId="Web-{31D36B17-2B41-4580-B7C4-AB1E26B97C66}" dt="2020-01-22T15:09:56.520" v="57"/>
        <pc:sldMkLst>
          <pc:docMk/>
          <pc:sldMk cId="1953213962" sldId="350"/>
        </pc:sldMkLst>
      </pc:sldChg>
      <pc:sldChg chg="add">
        <pc:chgData name="게스트 사용자" userId="6a5aa6f92ab31816" providerId="Windows Live" clId="Web-{31D36B17-2B41-4580-B7C4-AB1E26B97C66}" dt="2020-01-22T15:09:56.723" v="58"/>
        <pc:sldMkLst>
          <pc:docMk/>
          <pc:sldMk cId="3768556447" sldId="351"/>
        </pc:sldMkLst>
      </pc:sldChg>
      <pc:sldChg chg="addSp delSp modSp new addAnim modAnim">
        <pc:chgData name="게스트 사용자" userId="6a5aa6f92ab31816" providerId="Windows Live" clId="Web-{31D36B17-2B41-4580-B7C4-AB1E26B97C66}" dt="2020-01-22T15:19:17.508" v="109"/>
        <pc:sldMkLst>
          <pc:docMk/>
          <pc:sldMk cId="185484056" sldId="352"/>
        </pc:sldMkLst>
        <pc:spChg chg="mod">
          <ac:chgData name="게스트 사용자" userId="6a5aa6f92ab31816" providerId="Windows Live" clId="Web-{31D36B17-2B41-4580-B7C4-AB1E26B97C66}" dt="2020-01-22T15:17:00.789" v="86" actId="14100"/>
          <ac:spMkLst>
            <pc:docMk/>
            <pc:sldMk cId="185484056" sldId="352"/>
            <ac:spMk id="2" creationId="{BEC82DAE-7843-4DE8-92A2-F4005D16EB1D}"/>
          </ac:spMkLst>
        </pc:spChg>
        <pc:spChg chg="del">
          <ac:chgData name="게스트 사용자" userId="6a5aa6f92ab31816" providerId="Windows Live" clId="Web-{31D36B17-2B41-4580-B7C4-AB1E26B97C66}" dt="2020-01-22T15:16:50.758" v="71"/>
          <ac:spMkLst>
            <pc:docMk/>
            <pc:sldMk cId="185484056" sldId="352"/>
            <ac:spMk id="3" creationId="{6DD355EF-7959-496B-84EF-ECBEE8716C5D}"/>
          </ac:spMkLst>
        </pc:spChg>
        <pc:picChg chg="add mod ord">
          <ac:chgData name="게스트 사용자" userId="6a5aa6f92ab31816" providerId="Windows Live" clId="Web-{31D36B17-2B41-4580-B7C4-AB1E26B97C66}" dt="2020-01-22T15:18:22.336" v="95" actId="1076"/>
          <ac:picMkLst>
            <pc:docMk/>
            <pc:sldMk cId="185484056" sldId="352"/>
            <ac:picMk id="4" creationId="{A5690489-1278-4CC2-984A-B0419CA82A32}"/>
          </ac:picMkLst>
        </pc:picChg>
        <pc:picChg chg="add mod">
          <ac:chgData name="게스트 사용자" userId="6a5aa6f92ab31816" providerId="Windows Live" clId="Web-{31D36B17-2B41-4580-B7C4-AB1E26B97C66}" dt="2020-01-22T15:19:04.227" v="103" actId="1076"/>
          <ac:picMkLst>
            <pc:docMk/>
            <pc:sldMk cId="185484056" sldId="352"/>
            <ac:picMk id="6" creationId="{5A03A46B-F404-461B-AD45-577FDB9480E4}"/>
          </ac:picMkLst>
        </pc:picChg>
        <pc:picChg chg="add mod">
          <ac:chgData name="게스트 사용자" userId="6a5aa6f92ab31816" providerId="Windows Live" clId="Web-{31D36B17-2B41-4580-B7C4-AB1E26B97C66}" dt="2020-01-22T15:18:58.696" v="101" actId="1076"/>
          <ac:picMkLst>
            <pc:docMk/>
            <pc:sldMk cId="185484056" sldId="352"/>
            <ac:picMk id="8" creationId="{4D06A72A-324E-4C78-992E-182D41F8608D}"/>
          </ac:picMkLst>
        </pc:picChg>
      </pc:sldChg>
      <pc:sldChg chg="add del">
        <pc:chgData name="게스트 사용자" userId="6a5aa6f92ab31816" providerId="Windows Live" clId="Web-{31D36B17-2B41-4580-B7C4-AB1E26B97C66}" dt="2020-01-22T15:13:49.085" v="68"/>
        <pc:sldMkLst>
          <pc:docMk/>
          <pc:sldMk cId="4168771825" sldId="352"/>
        </pc:sldMkLst>
      </pc:sldChg>
      <pc:sldChg chg="add">
        <pc:chgData name="게스트 사용자" userId="6a5aa6f92ab31816" providerId="Windows Live" clId="Web-{31D36B17-2B41-4580-B7C4-AB1E26B97C66}" dt="2020-01-22T15:24:59.525" v="120"/>
        <pc:sldMkLst>
          <pc:docMk/>
          <pc:sldMk cId="1905859228" sldId="353"/>
        </pc:sldMkLst>
      </pc:sldChg>
      <pc:sldChg chg="add del">
        <pc:chgData name="게스트 사용자" userId="6a5aa6f92ab31816" providerId="Windows Live" clId="Web-{31D36B17-2B41-4580-B7C4-AB1E26B97C66}" dt="2020-01-22T15:13:49.085" v="67"/>
        <pc:sldMkLst>
          <pc:docMk/>
          <pc:sldMk cId="2814389706" sldId="353"/>
        </pc:sldMkLst>
      </pc:sldChg>
      <pc:sldChg chg="add">
        <pc:chgData name="게스트 사용자" userId="6a5aa6f92ab31816" providerId="Windows Live" clId="Web-{31D36B17-2B41-4580-B7C4-AB1E26B97C66}" dt="2020-01-22T15:24:59.838" v="121"/>
        <pc:sldMkLst>
          <pc:docMk/>
          <pc:sldMk cId="1571984032" sldId="354"/>
        </pc:sldMkLst>
      </pc:sldChg>
      <pc:sldChg chg="add del">
        <pc:chgData name="게스트 사용자" userId="6a5aa6f92ab31816" providerId="Windows Live" clId="Web-{31D36B17-2B41-4580-B7C4-AB1E26B97C66}" dt="2020-01-22T15:13:49.085" v="66"/>
        <pc:sldMkLst>
          <pc:docMk/>
          <pc:sldMk cId="3969045613" sldId="354"/>
        </pc:sldMkLst>
      </pc:sldChg>
      <pc:sldChg chg="add del">
        <pc:chgData name="게스트 사용자" userId="6a5aa6f92ab31816" providerId="Windows Live" clId="Web-{31D36B17-2B41-4580-B7C4-AB1E26B97C66}" dt="2020-01-22T15:13:49.085" v="65"/>
        <pc:sldMkLst>
          <pc:docMk/>
          <pc:sldMk cId="991665997" sldId="355"/>
        </pc:sldMkLst>
      </pc:sldChg>
      <pc:sldChg chg="add">
        <pc:chgData name="게스트 사용자" userId="6a5aa6f92ab31816" providerId="Windows Live" clId="Web-{31D36B17-2B41-4580-B7C4-AB1E26B97C66}" dt="2020-01-22T15:25:00.010" v="122"/>
        <pc:sldMkLst>
          <pc:docMk/>
          <pc:sldMk cId="3670856752" sldId="355"/>
        </pc:sldMkLst>
      </pc:sldChg>
      <pc:sldChg chg="add del">
        <pc:chgData name="게스트 사용자" userId="6a5aa6f92ab31816" providerId="Windows Live" clId="Web-{31D36B17-2B41-4580-B7C4-AB1E26B97C66}" dt="2020-01-22T15:13:49.069" v="64"/>
        <pc:sldMkLst>
          <pc:docMk/>
          <pc:sldMk cId="2640501729" sldId="356"/>
        </pc:sldMkLst>
      </pc:sldChg>
      <pc:sldChg chg="add">
        <pc:chgData name="게스트 사용자" userId="6a5aa6f92ab31816" providerId="Windows Live" clId="Web-{31D36B17-2B41-4580-B7C4-AB1E26B97C66}" dt="2020-01-22T15:25:00.322" v="123"/>
        <pc:sldMkLst>
          <pc:docMk/>
          <pc:sldMk cId="3084338661" sldId="356"/>
        </pc:sldMkLst>
      </pc:sldChg>
      <pc:sldChg chg="add">
        <pc:chgData name="게스트 사용자" userId="6a5aa6f92ab31816" providerId="Windows Live" clId="Web-{31D36B17-2B41-4580-B7C4-AB1E26B97C66}" dt="2020-01-22T15:25:00.463" v="124"/>
        <pc:sldMkLst>
          <pc:docMk/>
          <pc:sldMk cId="2119686186" sldId="357"/>
        </pc:sldMkLst>
      </pc:sldChg>
      <pc:sldChg chg="add">
        <pc:chgData name="게스트 사용자" userId="6a5aa6f92ab31816" providerId="Windows Live" clId="Web-{31D36B17-2B41-4580-B7C4-AB1E26B97C66}" dt="2020-01-22T15:25:00.619" v="125"/>
        <pc:sldMkLst>
          <pc:docMk/>
          <pc:sldMk cId="1456230992" sldId="358"/>
        </pc:sldMkLst>
      </pc:sldChg>
      <pc:sldChg chg="add">
        <pc:chgData name="게스트 사용자" userId="6a5aa6f92ab31816" providerId="Windows Live" clId="Web-{31D36B17-2B41-4580-B7C4-AB1E26B97C66}" dt="2020-01-22T15:25:00.978" v="126"/>
        <pc:sldMkLst>
          <pc:docMk/>
          <pc:sldMk cId="3517439874" sldId="359"/>
        </pc:sldMkLst>
      </pc:sldChg>
      <pc:sldChg chg="add">
        <pc:chgData name="게스트 사용자" userId="6a5aa6f92ab31816" providerId="Windows Live" clId="Web-{31D36B17-2B41-4580-B7C4-AB1E26B97C66}" dt="2020-01-22T15:25:01.134" v="127"/>
        <pc:sldMkLst>
          <pc:docMk/>
          <pc:sldMk cId="1563329926" sldId="360"/>
        </pc:sldMkLst>
      </pc:sldChg>
      <pc:sldChg chg="add">
        <pc:chgData name="게스트 사용자" userId="6a5aa6f92ab31816" providerId="Windows Live" clId="Web-{31D36B17-2B41-4580-B7C4-AB1E26B97C66}" dt="2020-01-22T15:25:01.260" v="128"/>
        <pc:sldMkLst>
          <pc:docMk/>
          <pc:sldMk cId="1100972175" sldId="361"/>
        </pc:sldMkLst>
      </pc:sldChg>
      <pc:sldChg chg="add">
        <pc:chgData name="게스트 사용자" userId="6a5aa6f92ab31816" providerId="Windows Live" clId="Web-{31D36B17-2B41-4580-B7C4-AB1E26B97C66}" dt="2020-01-22T15:25:01.588" v="129"/>
        <pc:sldMkLst>
          <pc:docMk/>
          <pc:sldMk cId="2789527948" sldId="362"/>
        </pc:sldMkLst>
      </pc:sldChg>
      <pc:sldChg chg="add">
        <pc:chgData name="게스트 사용자" userId="6a5aa6f92ab31816" providerId="Windows Live" clId="Web-{31D36B17-2B41-4580-B7C4-AB1E26B97C66}" dt="2020-01-22T15:25:01.775" v="130"/>
        <pc:sldMkLst>
          <pc:docMk/>
          <pc:sldMk cId="3780710671" sldId="363"/>
        </pc:sldMkLst>
      </pc:sldChg>
      <pc:sldChg chg="add">
        <pc:chgData name="게스트 사용자" userId="6a5aa6f92ab31816" providerId="Windows Live" clId="Web-{31D36B17-2B41-4580-B7C4-AB1E26B97C66}" dt="2020-01-22T15:25:01.978" v="131"/>
        <pc:sldMkLst>
          <pc:docMk/>
          <pc:sldMk cId="4176721487" sldId="364"/>
        </pc:sldMkLst>
      </pc:sldChg>
      <pc:sldChg chg="add">
        <pc:chgData name="게스트 사용자" userId="6a5aa6f92ab31816" providerId="Windows Live" clId="Web-{31D36B17-2B41-4580-B7C4-AB1E26B97C66}" dt="2020-01-22T15:25:02.150" v="132"/>
        <pc:sldMkLst>
          <pc:docMk/>
          <pc:sldMk cId="120846092" sldId="365"/>
        </pc:sldMkLst>
      </pc:sldChg>
      <pc:sldChg chg="add">
        <pc:chgData name="게스트 사용자" userId="6a5aa6f92ab31816" providerId="Windows Live" clId="Web-{31D36B17-2B41-4580-B7C4-AB1E26B97C66}" dt="2020-01-22T15:25:02.353" v="133"/>
        <pc:sldMkLst>
          <pc:docMk/>
          <pc:sldMk cId="728990669" sldId="366"/>
        </pc:sldMkLst>
      </pc:sldChg>
      <pc:sldChg chg="add">
        <pc:chgData name="게스트 사용자" userId="6a5aa6f92ab31816" providerId="Windows Live" clId="Web-{31D36B17-2B41-4580-B7C4-AB1E26B97C66}" dt="2020-01-22T15:25:02.478" v="134"/>
        <pc:sldMkLst>
          <pc:docMk/>
          <pc:sldMk cId="3498344290" sldId="367"/>
        </pc:sldMkLst>
      </pc:sldChg>
      <pc:sldChg chg="add">
        <pc:chgData name="게스트 사용자" userId="6a5aa6f92ab31816" providerId="Windows Live" clId="Web-{31D36B17-2B41-4580-B7C4-AB1E26B97C66}" dt="2020-01-22T15:25:02.619" v="135"/>
        <pc:sldMkLst>
          <pc:docMk/>
          <pc:sldMk cId="3828278316" sldId="368"/>
        </pc:sldMkLst>
      </pc:sldChg>
      <pc:sldMasterChg chg="add ad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0" sldId="2147483648"/>
        </pc:sldMasterMkLst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0" sldId="2147483648"/>
            <pc:sldLayoutMk cId="0" sldId="2147483657"/>
          </pc:sldLayoutMkLst>
        </pc:sldLayoutChg>
      </pc:sldMasterChg>
      <pc:sldMasterChg chg="replId modSldLayout">
        <pc:chgData name="게스트 사용자" userId="6a5aa6f92ab31816" providerId="Windows Live" clId="Web-{31D36B17-2B41-4580-B7C4-AB1E26B97C66}" dt="2020-01-22T15:03:11.519" v="30"/>
        <pc:sldMasterMkLst>
          <pc:docMk/>
          <pc:sldMasterMk cId="1029876161" sldId="2147483660"/>
        </pc:sldMasterMkLst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06171068" sldId="2147483661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345915867" sldId="2147483662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600768340" sldId="2147483663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2117382358" sldId="2147483664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03178043" sldId="2147483665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687644902" sldId="2147483666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411356803" sldId="2147483667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314977120" sldId="2147483668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600316271" sldId="2147483669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1564337690" sldId="2147483670"/>
          </pc:sldLayoutMkLst>
        </pc:sldLayoutChg>
        <pc:sldLayoutChg chg="replId">
          <pc:chgData name="게스트 사용자" userId="6a5aa6f92ab31816" providerId="Windows Live" clId="Web-{31D36B17-2B41-4580-B7C4-AB1E26B97C66}" dt="2020-01-22T15:03:11.519" v="30"/>
          <pc:sldLayoutMkLst>
            <pc:docMk/>
            <pc:sldMasterMk cId="1029876161" sldId="2147483660"/>
            <pc:sldLayoutMk cId="3253073943" sldId="2147483671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5:08.675" v="42"/>
        <pc:sldMasterMkLst>
          <pc:docMk/>
          <pc:sldMasterMk cId="0" sldId="2147483672"/>
        </pc:sldMasterMkLst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3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4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5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6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7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8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79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0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1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2"/>
          </pc:sldLayoutMkLst>
        </pc:sldLayoutChg>
        <pc:sldLayoutChg chg="add replI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0" sldId="2147483672"/>
            <pc:sldLayoutMk cId="0" sldId="2147483683"/>
          </pc:sldLayoutMkLst>
        </pc:sldLayoutChg>
      </pc:sldMasterChg>
      <pc:sldMasterChg chg="add replId addSldLayout modSldLayout">
        <pc:chgData name="게스트 사용자" userId="6a5aa6f92ab31816" providerId="Windows Live" clId="Web-{31D36B17-2B41-4580-B7C4-AB1E26B97C66}" dt="2020-01-22T15:06:34.332" v="44"/>
        <pc:sldMasterMkLst>
          <pc:docMk/>
          <pc:sldMasterMk cId="1173785590" sldId="2147483684"/>
        </pc:sldMasterMkLst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4123016263" sldId="2147483658"/>
          </pc:sldLayoutMkLst>
        </pc:sldLayoutChg>
        <pc:sldLayoutChg chg="add">
          <pc:chgData name="게스트 사용자" userId="6a5aa6f92ab31816" providerId="Windows Live" clId="Web-{31D36B17-2B41-4580-B7C4-AB1E26B97C66}" dt="2020-01-22T15:05:08.675" v="42"/>
          <pc:sldLayoutMkLst>
            <pc:docMk/>
            <pc:sldMasterMk cId="1173785590" sldId="2147483684"/>
            <pc:sldLayoutMk cId="877425461" sldId="214748365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125061081" sldId="2147483685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303482215" sldId="2147483686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968779425" sldId="2147483687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532530076" sldId="2147483688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230341892" sldId="2147483689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2751105688" sldId="2147483690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3609280552" sldId="2147483691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129402684" sldId="2147483692"/>
          </pc:sldLayoutMkLst>
        </pc:sldLayoutChg>
        <pc:sldLayoutChg chg="add replId">
          <pc:chgData name="게스트 사용자" userId="6a5aa6f92ab31816" providerId="Windows Live" clId="Web-{31D36B17-2B41-4580-B7C4-AB1E26B97C66}" dt="2020-01-22T15:06:34.332" v="44"/>
          <pc:sldLayoutMkLst>
            <pc:docMk/>
            <pc:sldMasterMk cId="1173785590" sldId="2147483684"/>
            <pc:sldLayoutMk cId="166280719" sldId="2147483693"/>
          </pc:sldLayoutMkLst>
        </pc:sldLayoutChg>
      </pc:sldMasterChg>
    </pc:docChg>
  </pc:docChgLst>
  <pc:docChgLst>
    <pc:chgData name="게스트 사용자" userId="6a5aa6f92ab31816" providerId="Windows Live" clId="Web-{8A3736DB-FAC6-4357-BD37-0E8F1457A0CD}"/>
    <pc:docChg chg="addSld modSld modSection">
      <pc:chgData name="게스트 사용자" userId="6a5aa6f92ab31816" providerId="Windows Live" clId="Web-{8A3736DB-FAC6-4357-BD37-0E8F1457A0CD}" dt="2020-01-22T14:58:51.483" v="303" actId="14100"/>
      <pc:docMkLst>
        <pc:docMk/>
      </pc:docMkLst>
      <pc:sldChg chg="modSp">
        <pc:chgData name="게스트 사용자" userId="6a5aa6f92ab31816" providerId="Windows Live" clId="Web-{8A3736DB-FAC6-4357-BD37-0E8F1457A0CD}" dt="2020-01-22T14:58:51.483" v="303" actId="14100"/>
        <pc:sldMkLst>
          <pc:docMk/>
          <pc:sldMk cId="1958019098" sldId="320"/>
        </pc:sldMkLst>
        <pc:spChg chg="mod">
          <ac:chgData name="게스트 사용자" userId="6a5aa6f92ab31816" providerId="Windows Live" clId="Web-{8A3736DB-FAC6-4357-BD37-0E8F1457A0CD}" dt="2020-01-22T14:58:51.483" v="303" actId="14100"/>
          <ac:spMkLst>
            <pc:docMk/>
            <pc:sldMk cId="1958019098" sldId="320"/>
            <ac:spMk id="2" creationId="{00000000-0000-0000-0000-000000000000}"/>
          </ac:spMkLst>
        </pc:spChg>
      </pc:sldChg>
      <pc:sldChg chg="addSp delSp modSp new">
        <pc:chgData name="게스트 사용자" userId="6a5aa6f92ab31816" providerId="Windows Live" clId="Web-{8A3736DB-FAC6-4357-BD37-0E8F1457A0CD}" dt="2020-01-22T14:38:31.143" v="132"/>
        <pc:sldMkLst>
          <pc:docMk/>
          <pc:sldMk cId="2201229752" sldId="324"/>
        </pc:sldMkLst>
        <pc:spChg chg="mod">
          <ac:chgData name="게스트 사용자" userId="6a5aa6f92ab31816" providerId="Windows Live" clId="Web-{8A3736DB-FAC6-4357-BD37-0E8F1457A0CD}" dt="2020-01-22T14:37:47.049" v="125" actId="1076"/>
          <ac:spMkLst>
            <pc:docMk/>
            <pc:sldMk cId="2201229752" sldId="324"/>
            <ac:spMk id="2" creationId="{8C9D85C8-E028-49DE-B778-6392E0EBB60E}"/>
          </ac:spMkLst>
        </pc:spChg>
        <pc:spChg chg="del">
          <ac:chgData name="게스트 사용자" userId="6a5aa6f92ab31816" providerId="Windows Live" clId="Web-{8A3736DB-FAC6-4357-BD37-0E8F1457A0CD}" dt="2020-01-22T14:36:58.518" v="1"/>
          <ac:spMkLst>
            <pc:docMk/>
            <pc:sldMk cId="2201229752" sldId="324"/>
            <ac:spMk id="3" creationId="{C701F306-AAC7-45D4-A4F2-B372803E0CE4}"/>
          </ac:spMkLst>
        </pc:spChg>
        <pc:picChg chg="add mod ord">
          <ac:chgData name="게스트 사용자" userId="6a5aa6f92ab31816" providerId="Windows Live" clId="Web-{8A3736DB-FAC6-4357-BD37-0E8F1457A0CD}" dt="2020-01-22T14:38:31.143" v="132"/>
          <ac:picMkLst>
            <pc:docMk/>
            <pc:sldMk cId="2201229752" sldId="324"/>
            <ac:picMk id="4" creationId="{85835078-27FA-4698-A268-BFA20C0C7091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48:40.740" v="174" actId="14100"/>
        <pc:sldMkLst>
          <pc:docMk/>
          <pc:sldMk cId="1454526729" sldId="325"/>
        </pc:sldMkLst>
        <pc:spChg chg="mod">
          <ac:chgData name="게스트 사용자" userId="6a5aa6f92ab31816" providerId="Windows Live" clId="Web-{8A3736DB-FAC6-4357-BD37-0E8F1457A0CD}" dt="2020-01-22T14:46:04.364" v="157" actId="1076"/>
          <ac:spMkLst>
            <pc:docMk/>
            <pc:sldMk cId="1454526729" sldId="325"/>
            <ac:spMk id="2" creationId="{956EDBD2-26D6-4D4F-A7B4-9793FB7D78B6}"/>
          </ac:spMkLst>
        </pc:spChg>
        <pc:spChg chg="del">
          <ac:chgData name="게스트 사용자" userId="6a5aa6f92ab31816" providerId="Windows Live" clId="Web-{8A3736DB-FAC6-4357-BD37-0E8F1457A0CD}" dt="2020-01-22T14:45:16.380" v="134"/>
          <ac:spMkLst>
            <pc:docMk/>
            <pc:sldMk cId="1454526729" sldId="325"/>
            <ac:spMk id="3" creationId="{58AE3D7C-2447-4D2F-94D7-0707D471BB25}"/>
          </ac:spMkLst>
        </pc:spChg>
        <pc:picChg chg="add mod ord">
          <ac:chgData name="게스트 사용자" userId="6a5aa6f92ab31816" providerId="Windows Live" clId="Web-{8A3736DB-FAC6-4357-BD37-0E8F1457A0CD}" dt="2020-01-22T14:48:38.006" v="173" actId="1076"/>
          <ac:picMkLst>
            <pc:docMk/>
            <pc:sldMk cId="1454526729" sldId="325"/>
            <ac:picMk id="4" creationId="{1F61D7C8-0771-4ECB-924E-6643600758F8}"/>
          </ac:picMkLst>
        </pc:picChg>
        <pc:picChg chg="add mod">
          <ac:chgData name="게스트 사용자" userId="6a5aa6f92ab31816" providerId="Windows Live" clId="Web-{8A3736DB-FAC6-4357-BD37-0E8F1457A0CD}" dt="2020-01-22T14:47:47.490" v="161" actId="1076"/>
          <ac:picMkLst>
            <pc:docMk/>
            <pc:sldMk cId="1454526729" sldId="325"/>
            <ac:picMk id="6" creationId="{F80A3E52-6C4F-4AB6-ADF0-437E982A075E}"/>
          </ac:picMkLst>
        </pc:picChg>
        <pc:cxnChg chg="add del mod">
          <ac:chgData name="게스트 사용자" userId="6a5aa6f92ab31816" providerId="Windows Live" clId="Web-{8A3736DB-FAC6-4357-BD37-0E8F1457A0CD}" dt="2020-01-22T14:48:08.068" v="165"/>
          <ac:cxnSpMkLst>
            <pc:docMk/>
            <pc:sldMk cId="1454526729" sldId="325"/>
            <ac:cxnSpMk id="8" creationId="{2D8524AD-9328-41DE-9418-55E76BB65B3C}"/>
          </ac:cxnSpMkLst>
        </pc:cxnChg>
        <pc:cxnChg chg="add mod">
          <ac:chgData name="게스트 사용자" userId="6a5aa6f92ab31816" providerId="Windows Live" clId="Web-{8A3736DB-FAC6-4357-BD37-0E8F1457A0CD}" dt="2020-01-22T14:48:28.459" v="171" actId="14100"/>
          <ac:cxnSpMkLst>
            <pc:docMk/>
            <pc:sldMk cId="1454526729" sldId="325"/>
            <ac:cxnSpMk id="10" creationId="{88C0304E-8088-4CCE-AF20-A3F980425B4D}"/>
          </ac:cxnSpMkLst>
        </pc:cxnChg>
        <pc:cxnChg chg="add mod">
          <ac:chgData name="게스트 사용자" userId="6a5aa6f92ab31816" providerId="Windows Live" clId="Web-{8A3736DB-FAC6-4357-BD37-0E8F1457A0CD}" dt="2020-01-22T14:48:40.740" v="174" actId="14100"/>
          <ac:cxnSpMkLst>
            <pc:docMk/>
            <pc:sldMk cId="1454526729" sldId="325"/>
            <ac:cxnSpMk id="11" creationId="{10792CB8-D36E-4300-AD87-D66A2C4F7CB5}"/>
          </ac:cxnSpMkLst>
        </pc:cxnChg>
      </pc:sldChg>
      <pc:sldChg chg="addSp delSp modSp new">
        <pc:chgData name="게스트 사용자" userId="6a5aa6f92ab31816" providerId="Windows Live" clId="Web-{8A3736DB-FAC6-4357-BD37-0E8F1457A0CD}" dt="2020-01-22T14:52:20.742" v="195" actId="1076"/>
        <pc:sldMkLst>
          <pc:docMk/>
          <pc:sldMk cId="884049512" sldId="326"/>
        </pc:sldMkLst>
        <pc:spChg chg="mod">
          <ac:chgData name="게스트 사용자" userId="6a5aa6f92ab31816" providerId="Windows Live" clId="Web-{8A3736DB-FAC6-4357-BD37-0E8F1457A0CD}" dt="2020-01-22T14:52:11.413" v="194" actId="1076"/>
          <ac:spMkLst>
            <pc:docMk/>
            <pc:sldMk cId="884049512" sldId="326"/>
            <ac:spMk id="2" creationId="{CB69CF36-75D4-4755-98B5-33D493E225E1}"/>
          </ac:spMkLst>
        </pc:spChg>
        <pc:spChg chg="del">
          <ac:chgData name="게스트 사용자" userId="6a5aa6f92ab31816" providerId="Windows Live" clId="Web-{8A3736DB-FAC6-4357-BD37-0E8F1457A0CD}" dt="2020-01-22T14:51:43.648" v="176"/>
          <ac:spMkLst>
            <pc:docMk/>
            <pc:sldMk cId="884049512" sldId="326"/>
            <ac:spMk id="3" creationId="{6A0D2AC2-D85A-4FE0-A2E9-0388C4C8E465}"/>
          </ac:spMkLst>
        </pc:spChg>
        <pc:picChg chg="add mod ord">
          <ac:chgData name="게스트 사용자" userId="6a5aa6f92ab31816" providerId="Windows Live" clId="Web-{8A3736DB-FAC6-4357-BD37-0E8F1457A0CD}" dt="2020-01-22T14:52:20.742" v="195" actId="1076"/>
          <ac:picMkLst>
            <pc:docMk/>
            <pc:sldMk cId="884049512" sldId="326"/>
            <ac:picMk id="4" creationId="{45A01A3B-FB10-49DE-ADDA-4A00E45FE1E5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4:04.258" v="233" actId="1076"/>
        <pc:sldMkLst>
          <pc:docMk/>
          <pc:sldMk cId="825069935" sldId="327"/>
        </pc:sldMkLst>
        <pc:spChg chg="mod">
          <ac:chgData name="게스트 사용자" userId="6a5aa6f92ab31816" providerId="Windows Live" clId="Web-{8A3736DB-FAC6-4357-BD37-0E8F1457A0CD}" dt="2020-01-22T14:54:04.258" v="233" actId="1076"/>
          <ac:spMkLst>
            <pc:docMk/>
            <pc:sldMk cId="825069935" sldId="327"/>
            <ac:spMk id="2" creationId="{643279B5-77BD-4074-A509-042942E663DB}"/>
          </ac:spMkLst>
        </pc:spChg>
        <pc:spChg chg="del">
          <ac:chgData name="게스트 사용자" userId="6a5aa6f92ab31816" providerId="Windows Live" clId="Web-{8A3736DB-FAC6-4357-BD37-0E8F1457A0CD}" dt="2020-01-22T14:53:25.008" v="197"/>
          <ac:spMkLst>
            <pc:docMk/>
            <pc:sldMk cId="825069935" sldId="327"/>
            <ac:spMk id="3" creationId="{4D9CFEC8-BC20-4773-8E97-D4A4DD305932}"/>
          </ac:spMkLst>
        </pc:spChg>
        <pc:picChg chg="add mod ord">
          <ac:chgData name="게스트 사용자" userId="6a5aa6f92ab31816" providerId="Windows Live" clId="Web-{8A3736DB-FAC6-4357-BD37-0E8F1457A0CD}" dt="2020-01-22T14:54:00.023" v="232"/>
          <ac:picMkLst>
            <pc:docMk/>
            <pc:sldMk cId="825069935" sldId="327"/>
            <ac:picMk id="4" creationId="{8639F23A-76B0-4B62-8CDC-7DC97A02406C}"/>
          </ac:picMkLst>
        </pc:picChg>
      </pc:sldChg>
      <pc:sldChg chg="addSp delSp modSp new">
        <pc:chgData name="게스트 사용자" userId="6a5aa6f92ab31816" providerId="Windows Live" clId="Web-{8A3736DB-FAC6-4357-BD37-0E8F1457A0CD}" dt="2020-01-22T14:55:40.743" v="254"/>
        <pc:sldMkLst>
          <pc:docMk/>
          <pc:sldMk cId="2973546256" sldId="328"/>
        </pc:sldMkLst>
        <pc:spChg chg="mod">
          <ac:chgData name="게스트 사용자" userId="6a5aa6f92ab31816" providerId="Windows Live" clId="Web-{8A3736DB-FAC6-4357-BD37-0E8F1457A0CD}" dt="2020-01-22T14:54:25.664" v="251" actId="14100"/>
          <ac:spMkLst>
            <pc:docMk/>
            <pc:sldMk cId="2973546256" sldId="328"/>
            <ac:spMk id="2" creationId="{CB7C2E0F-A175-4E5A-8B53-571D68E843A9}"/>
          </ac:spMkLst>
        </pc:spChg>
        <pc:spChg chg="del">
          <ac:chgData name="게스트 사용자" userId="6a5aa6f92ab31816" providerId="Windows Live" clId="Web-{8A3736DB-FAC6-4357-BD37-0E8F1457A0CD}" dt="2020-01-22T14:55:36.868" v="252"/>
          <ac:spMkLst>
            <pc:docMk/>
            <pc:sldMk cId="2973546256" sldId="328"/>
            <ac:spMk id="3" creationId="{AF2650F7-057B-4F34-9A9E-6B25CC3F6F9C}"/>
          </ac:spMkLst>
        </pc:spChg>
        <pc:picChg chg="add mod ord">
          <ac:chgData name="게스트 사용자" userId="6a5aa6f92ab31816" providerId="Windows Live" clId="Web-{8A3736DB-FAC6-4357-BD37-0E8F1457A0CD}" dt="2020-01-22T14:55:40.743" v="254"/>
          <ac:picMkLst>
            <pc:docMk/>
            <pc:sldMk cId="2973546256" sldId="328"/>
            <ac:picMk id="4" creationId="{AEB56B32-3611-4D66-8BB1-B3A2A9F1A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E2649-B55A-40A5-85CC-AD84F33006D4}" type="datetimeFigureOut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49330-CDEE-4634-90BA-B2CD15B1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44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5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029E1-687F-4696-924F-CADF28E62F3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04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56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46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7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672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4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d93730c9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6d93730c9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27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49330-CDEE-4634-90BA-B2CD15B1570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28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d93730c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d93730c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9360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806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7335c45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7335c45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727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55325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g7c55325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9572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2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c68b4757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7c68b4757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103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68b475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7c68b475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6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2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21FCC9-70DD-4CD6-93E2-2EC775113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7414452-B004-42F2-9862-F227BD9E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A296E8B-D86E-4052-9CCC-634FA406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31A4-3D50-4E20-AD5D-1ABAE074CF2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3B09C74-77D3-48C3-A3FA-CFC396B2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646A21-3CB9-4447-A524-0A856B9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28FD5F-363D-4339-8148-C7FE5B2C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628832-A3F6-47FE-BDDF-4EB1D9FB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5E0EEF4-96CD-4A8D-BA27-12084753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C88D-C49E-4E60-802C-62FCEF6E42D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D87A5C-E896-4619-AA63-BDBE2326C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828226-56A8-4B8E-9520-4D69DD595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33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708A94B-06D4-42A1-AAA1-FB2317F13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BE5E015-B927-48C0-A440-755886596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B1E9ED-0053-47DB-95B8-ABB9185F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6882-BEC4-420E-9DD0-BA31160B06E5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DD2A03-8823-4231-A246-17A163AF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A0EB92-771B-45C8-81CB-E24B2F1A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073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6E12-DFDF-460F-8ED6-AC7ABFBC5DA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1CF8-73CC-434D-9C1F-BDF3D4E1F91A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3A02-F098-4EAF-8CB3-92E9D5C46C2D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C5C8-0324-4C6E-93CA-BFE9462D7D2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5385-4FA3-4F91-A008-F5593F34F4F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B67A3-55A0-498B-9400-BD78D2CADF6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4507-8EA6-4D66-A350-09854D5ABE39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02F1-EC5F-4537-8D02-DF55B6ECBA46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94AC1-2C21-4055-B35C-9614A393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8B434-6E40-4902-84CD-EE11A3587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EC847F-7648-4DBB-A41F-5655AE02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C5182-E46E-4EFA-A78C-10A6403030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EE07C4-DAD6-44F2-A59D-07B20772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8F7F5-E99A-4707-8AD1-CD88D207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5DE5-66E1-4290-9EA9-3D18B12C587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4634-CC7E-433D-9EE3-1DA0EB91226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15AD-00AB-442E-BA22-102E3E0E7513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AE4E9-38A2-4EDF-854F-03AA3DA1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FEC9556-F30D-4914-8C4A-5B98EB7C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1610AB-6EE3-4A67-9363-4E2D94F8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7266-13CE-4924-ADBF-CE1C0873847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387417-A184-4BE5-8666-386F2F89F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7AA513-F640-4ACA-8A6E-2D93F0B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683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9A9B89-23F5-439A-97CA-CE084D1A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820D75-EF44-4773-9C74-BE6B8FB7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4CFBB9-EB73-42C0-B24C-EBC1F4B4D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2D36A6-508A-45D8-81CE-CEB5B844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64849-913D-4C86-B759-67A951987A34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2EC0268-B820-47EE-AE9E-1D278768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09885BA-C2F6-4305-AA62-B6F9DA13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7B2066-BB48-4029-B0AB-292C74CF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E4496A2-30E2-4756-B55E-E3947986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D5D37AE-B548-47B7-8DBB-32EB6E06A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DF066E-CBF8-4B00-BAF8-A51C3E390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8E61224-7CFA-4A47-BD60-8E828B3D1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9478876-4C66-413A-A1F8-E3BF939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1B48-B375-4BD0-B2EE-1729655096B1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CA8DB4D-C074-46DD-837C-802C8E1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13C2C373-86F4-48EE-B564-8AB85102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7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7FF101-9B51-4F38-BB38-CDB6242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675ED9-9FF5-4F34-8674-AC73600D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4B87-8A45-4C2E-88AC-E4818F655D27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1529456-1C30-4FAF-96D5-98825E42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34AADDA-B928-463E-98C1-A2EBCA32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4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CAB8968-3B4A-4602-AE5C-74A4BC49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6C30-CDDB-42AD-B17A-D3B3A86912AF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0F9B93A-9917-4C46-A67C-733D6EB5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E74B3FD-58A0-4DCD-8853-0D000C16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5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3BF282-D193-42CE-91ED-BC69F697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1E12C8F-6966-4223-88D5-14547D4E6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CA59C53-0AE0-445E-9AAC-2F8F36D2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8F66091-59AD-4DBA-9741-F0CCFFA1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24FF-CC12-4BA7-A21F-2F0F459BACF2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CBCA41-9557-4626-BC7C-5CB19D58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1DB772-0501-45E3-AB36-49097C3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44A72F-FADD-4BA4-A4E3-F1D1B93F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CEC8456-4492-4965-AA46-D16EF45F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33B04DD-DE77-49AD-B73E-4252258F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D92B3C-0720-45F9-9C71-23C9B82F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1B48-13F6-430E-B6E6-6012F10951DC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FED05F5-3453-41A3-9C77-023F037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379CBDD-F00E-48DA-A39F-36F2739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CC0A13A-1F23-4284-806B-934155D6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58D94CA-0850-4BC4-BB8A-1988D898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B00129E-ABF6-463F-8B50-A4514B734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8419B-D921-4DC8-A753-BFFD16D4B7AB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48DC61-946C-4A44-B7C8-67D88E440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F90AB5-55DB-4D60-89B3-04EA3377E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0407-F742-46B9-93D2-6832E36A5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81859-7DF6-482B-88D4-F5314BBAC03E}" type="datetime1">
              <a:rPr lang="ko-KR" altLang="en-US" smtClean="0"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92.168.4.90:7080/project02/gr2_lhj/main2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4.90:7080/project02/gr2_lhj/main2.html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56DA05-88F6-4592-848B-FFFDACF4D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3" y="1184333"/>
            <a:ext cx="11713314" cy="54332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D83391-13B6-478B-96E7-42698CA7D710}"/>
              </a:ext>
            </a:extLst>
          </p:cNvPr>
          <p:cNvSpPr txBox="1"/>
          <p:nvPr/>
        </p:nvSpPr>
        <p:spPr>
          <a:xfrm>
            <a:off x="0" y="714695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여행 친구 </a:t>
            </a:r>
            <a:r>
              <a:rPr lang="ko-KR" altLang="en-US" sz="2400" b="1" dirty="0" err="1"/>
              <a:t>매칭</a:t>
            </a:r>
            <a:r>
              <a:rPr lang="en-US" altLang="ko-KR" sz="2400" b="1" dirty="0"/>
              <a:t>(TRIP MATE)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624163-8261-4076-9BEE-A2DCF6861B75}"/>
              </a:ext>
            </a:extLst>
          </p:cNvPr>
          <p:cNvSpPr txBox="1"/>
          <p:nvPr/>
        </p:nvSpPr>
        <p:spPr>
          <a:xfrm>
            <a:off x="10152138" y="4678625"/>
            <a:ext cx="1800519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조</a:t>
            </a:r>
            <a:endParaRPr lang="en-US" altLang="ko-KR" sz="2000" b="1" dirty="0"/>
          </a:p>
          <a:p>
            <a:r>
              <a:rPr lang="ko-KR" altLang="en-US" sz="2000" b="1" dirty="0"/>
              <a:t>김현태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권기범</a:t>
            </a:r>
            <a:endParaRPr lang="en-US" altLang="ko-KR" sz="2000" b="1" dirty="0"/>
          </a:p>
          <a:p>
            <a:r>
              <a:rPr lang="ko-KR" altLang="en-US" sz="2000" b="1" dirty="0" err="1"/>
              <a:t>김용승</a:t>
            </a:r>
            <a:endParaRPr lang="en-US" altLang="ko-KR" sz="2000" b="1" dirty="0"/>
          </a:p>
          <a:p>
            <a:r>
              <a:rPr lang="ko-KR" altLang="en-US" sz="2000" b="1" dirty="0" err="1"/>
              <a:t>유서희</a:t>
            </a:r>
            <a:endParaRPr lang="en-US" altLang="ko-KR" sz="2000" b="1" dirty="0"/>
          </a:p>
          <a:p>
            <a:r>
              <a:rPr lang="ko-KR" altLang="en-US" sz="2000" b="1" dirty="0"/>
              <a:t>이형준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E8E8-B50D-4EF0-ADF3-30F3BFE71E74}"/>
              </a:ext>
            </a:extLst>
          </p:cNvPr>
          <p:cNvSpPr txBox="1"/>
          <p:nvPr/>
        </p:nvSpPr>
        <p:spPr>
          <a:xfrm>
            <a:off x="239343" y="1184333"/>
            <a:ext cx="2487636" cy="1323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발표 순서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주제 선정 이유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기능 설명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화면 구현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33175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소셜</a:t>
            </a:r>
            <a:r>
              <a:rPr lang="ko-KR" altLang="en-US" sz="2000" b="1" dirty="0"/>
              <a:t> 여행 서비스</a:t>
            </a:r>
            <a:r>
              <a:rPr lang="en-US" altLang="ko-KR" sz="2000" b="1" dirty="0"/>
              <a:t>(Social Travel Service)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9343" y="6248285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4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732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BD72A8-8100-4611-9800-621A36219609}"/>
              </a:ext>
            </a:extLst>
          </p:cNvPr>
          <p:cNvSpPr/>
          <p:nvPr/>
        </p:nvSpPr>
        <p:spPr>
          <a:xfrm>
            <a:off x="540470" y="199503"/>
            <a:ext cx="704810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개인정보</a:t>
            </a:r>
            <a:r>
              <a:rPr lang="en-US" altLang="ko-KR" b="1" dirty="0"/>
              <a:t>(</a:t>
            </a:r>
            <a:r>
              <a:rPr lang="ko-KR" altLang="en-US" b="1" dirty="0"/>
              <a:t>나이</a:t>
            </a:r>
            <a:r>
              <a:rPr lang="en-US" altLang="ko-KR" b="1" dirty="0"/>
              <a:t>, </a:t>
            </a:r>
            <a:r>
              <a:rPr lang="ko-KR" altLang="en-US" b="1" dirty="0"/>
              <a:t>성별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관심사</a:t>
            </a:r>
            <a:r>
              <a:rPr lang="en-US" altLang="ko-KR" b="1" dirty="0"/>
              <a:t>(</a:t>
            </a:r>
            <a:r>
              <a:rPr lang="ko-KR" altLang="en-US" b="1" dirty="0"/>
              <a:t>취미</a:t>
            </a:r>
            <a:r>
              <a:rPr lang="en-US" altLang="ko-KR" b="1" dirty="0"/>
              <a:t>, </a:t>
            </a:r>
            <a:r>
              <a:rPr lang="ko-KR" altLang="en-US" b="1" dirty="0"/>
              <a:t>음식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선호 인원수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조회하고 있는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5. </a:t>
            </a:r>
            <a:r>
              <a:rPr lang="ko-KR" altLang="en-US" b="1" dirty="0"/>
              <a:t>현재 위치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6. </a:t>
            </a:r>
            <a:r>
              <a:rPr lang="ko-KR" altLang="en-US" b="1" dirty="0"/>
              <a:t>이동수단</a:t>
            </a:r>
            <a:r>
              <a:rPr lang="en-US" altLang="ko-KR" b="1" dirty="0"/>
              <a:t>(</a:t>
            </a:r>
            <a:r>
              <a:rPr lang="ko-KR" altLang="en-US" b="1" dirty="0"/>
              <a:t>열차</a:t>
            </a:r>
            <a:r>
              <a:rPr lang="en-US" altLang="ko-KR" b="1" dirty="0"/>
              <a:t>, </a:t>
            </a:r>
            <a:r>
              <a:rPr lang="ko-KR" altLang="en-US" b="1" dirty="0"/>
              <a:t>자가</a:t>
            </a:r>
            <a:r>
              <a:rPr lang="en-US" altLang="ko-KR" b="1" dirty="0"/>
              <a:t>, </a:t>
            </a:r>
            <a:r>
              <a:rPr lang="ko-KR" altLang="en-US" b="1" dirty="0"/>
              <a:t>렌트</a:t>
            </a:r>
            <a:r>
              <a:rPr lang="en-US" altLang="ko-KR" b="1" dirty="0"/>
              <a:t>, </a:t>
            </a:r>
            <a:r>
              <a:rPr lang="ko-KR" altLang="en-US" b="1" dirty="0"/>
              <a:t>버스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7. </a:t>
            </a:r>
            <a:r>
              <a:rPr lang="ko-KR" altLang="en-US" b="1" dirty="0"/>
              <a:t>이전에 조회한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8. </a:t>
            </a:r>
            <a:r>
              <a:rPr lang="ko-KR" altLang="en-US" b="1" dirty="0"/>
              <a:t>최근 다녀온 여행지 정보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9. </a:t>
            </a:r>
            <a:r>
              <a:rPr lang="ko-KR" altLang="en-US" b="1" dirty="0"/>
              <a:t>이전 여행 기록으로 생긴 평점</a:t>
            </a:r>
            <a:r>
              <a:rPr lang="en-US" altLang="ko-KR" b="1" dirty="0"/>
              <a:t>(</a:t>
            </a:r>
            <a:r>
              <a:rPr lang="ko-KR" altLang="en-US" b="1" dirty="0"/>
              <a:t>여행 후에 서로에게 평점 부여</a:t>
            </a:r>
            <a:r>
              <a:rPr lang="en-US" altLang="ko-KR" b="1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C89735B-C642-4A4E-8B49-9D18CFCCA93A}"/>
              </a:ext>
            </a:extLst>
          </p:cNvPr>
          <p:cNvSpPr/>
          <p:nvPr/>
        </p:nvSpPr>
        <p:spPr>
          <a:xfrm>
            <a:off x="6096000" y="199503"/>
            <a:ext cx="3322948" cy="6960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 시 입력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수정 가능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A598697-D7E3-4401-A007-D3758D4E53BD}"/>
              </a:ext>
            </a:extLst>
          </p:cNvPr>
          <p:cNvCxnSpPr/>
          <p:nvPr/>
        </p:nvCxnSpPr>
        <p:spPr>
          <a:xfrm>
            <a:off x="3355942" y="395926"/>
            <a:ext cx="2740058" cy="151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99F49D7A-963C-455F-A5E9-A2668ECE7B1C}"/>
              </a:ext>
            </a:extLst>
          </p:cNvPr>
          <p:cNvCxnSpPr>
            <a:cxnSpLocks/>
          </p:cNvCxnSpPr>
          <p:nvPr/>
        </p:nvCxnSpPr>
        <p:spPr>
          <a:xfrm flipV="1">
            <a:off x="3054285" y="580309"/>
            <a:ext cx="3041715" cy="3869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4C42C45-9589-49E2-BA01-554FF3657312}"/>
              </a:ext>
            </a:extLst>
          </p:cNvPr>
          <p:cNvSpPr/>
          <p:nvPr/>
        </p:nvSpPr>
        <p:spPr>
          <a:xfrm>
            <a:off x="6110141" y="1913641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매칭 </a:t>
            </a:r>
            <a:r>
              <a:rPr lang="ko-KR" altLang="en-US">
                <a:solidFill>
                  <a:schemeClr val="tx1"/>
                </a:solidFill>
              </a:rPr>
              <a:t>시 설정 또는 실시간 정보 사용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2A85CF-6835-411E-B309-7D6831087544}"/>
              </a:ext>
            </a:extLst>
          </p:cNvPr>
          <p:cNvCxnSpPr>
            <a:cxnSpLocks/>
          </p:cNvCxnSpPr>
          <p:nvPr/>
        </p:nvCxnSpPr>
        <p:spPr>
          <a:xfrm>
            <a:off x="2773052" y="1541489"/>
            <a:ext cx="3322948" cy="5398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98180D9-9B9B-4591-BA4B-D249DE79E036}"/>
              </a:ext>
            </a:extLst>
          </p:cNvPr>
          <p:cNvCxnSpPr>
            <a:cxnSpLocks/>
          </p:cNvCxnSpPr>
          <p:nvPr/>
        </p:nvCxnSpPr>
        <p:spPr>
          <a:xfrm>
            <a:off x="3780148" y="2032695"/>
            <a:ext cx="2301712" cy="2299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9E723970-63D4-4048-A5EA-A5063DD71678}"/>
              </a:ext>
            </a:extLst>
          </p:cNvPr>
          <p:cNvCxnSpPr>
            <a:cxnSpLocks/>
          </p:cNvCxnSpPr>
          <p:nvPr/>
        </p:nvCxnSpPr>
        <p:spPr>
          <a:xfrm flipV="1">
            <a:off x="2554664" y="2432115"/>
            <a:ext cx="3527196" cy="168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321D2DB3-DC5A-4D1B-A4A4-057B04A3C00B}"/>
              </a:ext>
            </a:extLst>
          </p:cNvPr>
          <p:cNvCxnSpPr>
            <a:cxnSpLocks/>
          </p:cNvCxnSpPr>
          <p:nvPr/>
        </p:nvCxnSpPr>
        <p:spPr>
          <a:xfrm flipV="1">
            <a:off x="4496585" y="2609588"/>
            <a:ext cx="1589988" cy="52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451E69-EAD4-4320-A9B7-FCAC7CC36B3B}"/>
              </a:ext>
            </a:extLst>
          </p:cNvPr>
          <p:cNvSpPr/>
          <p:nvPr/>
        </p:nvSpPr>
        <p:spPr>
          <a:xfrm>
            <a:off x="7459745" y="3720223"/>
            <a:ext cx="2854750" cy="863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정보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에 저장 후 이용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E945215D-91DA-4E10-81F8-BE9D6D64664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780148" y="3665807"/>
            <a:ext cx="3679597" cy="48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C11BC84-B298-471F-9200-587EB0D25B9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91612" y="4152108"/>
            <a:ext cx="3868133" cy="51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D5EB4B6D-73F9-4F5B-A00B-1AAB9C6A4C11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525678" y="4152108"/>
            <a:ext cx="1934067" cy="4318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  <a:endParaRPr sz="1800"/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07" name="직사각형 12"/>
          <p:cNvGrpSpPr/>
          <p:nvPr/>
        </p:nvGrpSpPr>
        <p:grpSpPr>
          <a:xfrm>
            <a:off x="3184036" y="1293245"/>
            <a:ext cx="1927230" cy="609697"/>
            <a:chOff x="0" y="0"/>
            <a:chExt cx="1927229" cy="609696"/>
          </a:xfrm>
        </p:grpSpPr>
        <p:sp>
          <p:nvSpPr>
            <p:cNvPr id="105" name="직사각형"/>
            <p:cNvSpPr/>
            <p:nvPr/>
          </p:nvSpPr>
          <p:spPr>
            <a:xfrm>
              <a:off x="-1" y="0"/>
              <a:ext cx="1927231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6" name="메인로고"/>
            <p:cNvSpPr txBox="1"/>
            <p:nvPr/>
          </p:nvSpPr>
          <p:spPr>
            <a:xfrm>
              <a:off x="-1" y="111425"/>
              <a:ext cx="1927231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여행 메이트 매칭</a:t>
              </a:r>
            </a:p>
          </p:txBody>
        </p:sp>
      </p:grpSp>
      <p:graphicFrame>
        <p:nvGraphicFramePr>
          <p:cNvPr id="108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11" name="타원 29"/>
          <p:cNvGrpSpPr/>
          <p:nvPr/>
        </p:nvGrpSpPr>
        <p:grpSpPr>
          <a:xfrm>
            <a:off x="312841" y="2056906"/>
            <a:ext cx="379800" cy="370837"/>
            <a:chOff x="-1" y="0"/>
            <a:chExt cx="379798" cy="370835"/>
          </a:xfrm>
        </p:grpSpPr>
        <p:sp>
          <p:nvSpPr>
            <p:cNvPr id="10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0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12" name="직사각형 5"/>
          <p:cNvSpPr/>
          <p:nvPr/>
        </p:nvSpPr>
        <p:spPr>
          <a:xfrm>
            <a:off x="404169" y="2737767"/>
            <a:ext cx="1432416" cy="11790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29세 이상</a:t>
            </a:r>
          </a:p>
        </p:txBody>
      </p:sp>
      <p:sp>
        <p:nvSpPr>
          <p:cNvPr id="113" name="직사각형 47"/>
          <p:cNvSpPr/>
          <p:nvPr/>
        </p:nvSpPr>
        <p:spPr>
          <a:xfrm>
            <a:off x="1924696" y="2743547"/>
            <a:ext cx="1432415" cy="11675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5명~10명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14" name="직사각형 48"/>
          <p:cNvSpPr/>
          <p:nvPr/>
        </p:nvSpPr>
        <p:spPr>
          <a:xfrm>
            <a:off x="3441960" y="2755106"/>
            <a:ext cx="1432415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기타 </a:t>
            </a:r>
          </a:p>
        </p:txBody>
      </p:sp>
      <p:grpSp>
        <p:nvGrpSpPr>
          <p:cNvPr id="117" name="직사각형 50"/>
          <p:cNvGrpSpPr/>
          <p:nvPr/>
        </p:nvGrpSpPr>
        <p:grpSpPr>
          <a:xfrm>
            <a:off x="6428952" y="2793512"/>
            <a:ext cx="1432415" cy="1027076"/>
            <a:chOff x="0" y="0"/>
            <a:chExt cx="1432414" cy="1027074"/>
          </a:xfrm>
        </p:grpSpPr>
        <p:sp>
          <p:nvSpPr>
            <p:cNvPr id="115" name="직사각형"/>
            <p:cNvSpPr/>
            <p:nvPr/>
          </p:nvSpPr>
          <p:spPr>
            <a:xfrm>
              <a:off x="-1" y="-1"/>
              <a:ext cx="1432416" cy="102707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6" name="경기지역…"/>
            <p:cNvSpPr txBox="1"/>
            <p:nvPr/>
          </p:nvSpPr>
          <p:spPr>
            <a:xfrm>
              <a:off x="-1" y="61419"/>
              <a:ext cx="1432416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제주도</a:t>
              </a:r>
            </a:p>
          </p:txBody>
        </p:sp>
      </p:grpSp>
      <p:grpSp>
        <p:nvGrpSpPr>
          <p:cNvPr id="120" name="타원 29"/>
          <p:cNvGrpSpPr/>
          <p:nvPr/>
        </p:nvGrpSpPr>
        <p:grpSpPr>
          <a:xfrm>
            <a:off x="5517533" y="2077905"/>
            <a:ext cx="379799" cy="370837"/>
            <a:chOff x="-1" y="0"/>
            <a:chExt cx="379798" cy="370835"/>
          </a:xfrm>
        </p:grpSpPr>
        <p:sp>
          <p:nvSpPr>
            <p:cNvPr id="118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19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3" name="타원 29"/>
          <p:cNvGrpSpPr/>
          <p:nvPr/>
        </p:nvGrpSpPr>
        <p:grpSpPr>
          <a:xfrm>
            <a:off x="394590" y="2868947"/>
            <a:ext cx="379799" cy="370836"/>
            <a:chOff x="-1" y="0"/>
            <a:chExt cx="379798" cy="370835"/>
          </a:xfrm>
        </p:grpSpPr>
        <p:sp>
          <p:nvSpPr>
            <p:cNvPr id="121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22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5" name="직사각형 6"/>
          <p:cNvGrpSpPr/>
          <p:nvPr/>
        </p:nvGrpSpPr>
        <p:grpSpPr>
          <a:xfrm>
            <a:off x="195665" y="3951479"/>
            <a:ext cx="7884451" cy="2532448"/>
            <a:chOff x="0" y="0"/>
            <a:chExt cx="7884450" cy="2532447"/>
          </a:xfrm>
        </p:grpSpPr>
        <p:sp>
          <p:nvSpPr>
            <p:cNvPr id="124" name="직사각형"/>
            <p:cNvSpPr/>
            <p:nvPr/>
          </p:nvSpPr>
          <p:spPr>
            <a:xfrm>
              <a:off x="0" y="-1"/>
              <a:ext cx="7884451" cy="25324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grpSp>
          <p:nvGrpSpPr>
            <p:cNvPr id="129" name="그룹"/>
            <p:cNvGrpSpPr/>
            <p:nvPr/>
          </p:nvGrpSpPr>
          <p:grpSpPr>
            <a:xfrm>
              <a:off x="80429" y="82650"/>
              <a:ext cx="7558588" cy="1016712"/>
              <a:chOff x="0" y="0"/>
              <a:chExt cx="7558586" cy="1016711"/>
            </a:xfrm>
          </p:grpSpPr>
          <p:sp>
            <p:nvSpPr>
              <p:cNvPr id="125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26" name="사용자1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사용자1</a:t>
                </a:r>
              </a:p>
            </p:txBody>
          </p:sp>
          <p:sp>
            <p:nvSpPr>
              <p:cNvPr id="127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28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34" name="그룹"/>
            <p:cNvGrpSpPr/>
            <p:nvPr/>
          </p:nvGrpSpPr>
          <p:grpSpPr>
            <a:xfrm>
              <a:off x="80429" y="1171239"/>
              <a:ext cx="7558588" cy="1016712"/>
              <a:chOff x="0" y="0"/>
              <a:chExt cx="7558586" cy="1016711"/>
            </a:xfrm>
          </p:grpSpPr>
          <p:sp>
            <p:nvSpPr>
              <p:cNvPr id="13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sp>
            <p:nvSpPr>
              <p:cNvPr id="131" name="사용자2"/>
              <p:cNvSpPr/>
              <p:nvPr/>
            </p:nvSpPr>
            <p:spPr>
              <a:xfrm>
                <a:off x="57990" y="97150"/>
                <a:ext cx="698409" cy="66604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5">
                    <a:lumOff val="12058"/>
                  </a:schemeClr>
                </a:solidFill>
                <a:prstDash val="solid"/>
                <a:round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algn="ctr">
                  <a:defRPr sz="1500"/>
                </a:lvl1pPr>
              </a:lstStyle>
              <a:p>
                <a:r>
                  <a:t>사용자2</a:t>
                </a:r>
              </a:p>
            </p:txBody>
          </p:sp>
          <p:sp>
            <p:nvSpPr>
              <p:cNvPr id="132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33" name="직사각형"/>
              <p:cNvSpPr/>
              <p:nvPr/>
            </p:nvSpPr>
            <p:spPr>
              <a:xfrm>
                <a:off x="0" y="0"/>
                <a:ext cx="7558587" cy="1016712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38" name="타원 29"/>
          <p:cNvGrpSpPr/>
          <p:nvPr/>
        </p:nvGrpSpPr>
        <p:grpSpPr>
          <a:xfrm>
            <a:off x="177317" y="3951479"/>
            <a:ext cx="379799" cy="370837"/>
            <a:chOff x="-1" y="0"/>
            <a:chExt cx="379798" cy="370835"/>
          </a:xfrm>
        </p:grpSpPr>
        <p:sp>
          <p:nvSpPr>
            <p:cNvPr id="136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37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399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28" name="표 13"/>
          <p:cNvGraphicFramePr/>
          <p:nvPr>
            <p:extLst>
              <p:ext uri="{D42A27DB-BD31-4B8C-83A1-F6EECF244321}">
                <p14:modId xmlns:p14="http://schemas.microsoft.com/office/powerpoint/2010/main" val="541144206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실시간 채팅 형식으로써 서로의</a:t>
                      </a:r>
                    </a:p>
                    <a:p>
                      <a:pPr algn="l">
                        <a:defRPr sz="1500"/>
                      </a:pPr>
                      <a:r>
                        <a:t>정보공유 및 연락처 교환 등 기능활용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사용자가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지정한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프로필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사진이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노출됨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1" name="타원 29"/>
          <p:cNvGrpSpPr/>
          <p:nvPr/>
        </p:nvGrpSpPr>
        <p:grpSpPr>
          <a:xfrm>
            <a:off x="198889" y="1425315"/>
            <a:ext cx="379800" cy="370836"/>
            <a:chOff x="-1" y="-1"/>
            <a:chExt cx="379798" cy="370835"/>
          </a:xfrm>
        </p:grpSpPr>
        <p:sp>
          <p:nvSpPr>
            <p:cNvPr id="32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34" name="타원 31"/>
          <p:cNvGrpSpPr/>
          <p:nvPr/>
        </p:nvGrpSpPr>
        <p:grpSpPr>
          <a:xfrm>
            <a:off x="12521084" y="4649595"/>
            <a:ext cx="379799" cy="370837"/>
            <a:chOff x="-1" y="-1"/>
            <a:chExt cx="379798" cy="370835"/>
          </a:xfrm>
        </p:grpSpPr>
        <p:sp>
          <p:nvSpPr>
            <p:cNvPr id="33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3" name="3"/>
            <p:cNvSpPr txBox="1"/>
            <p:nvPr/>
          </p:nvSpPr>
          <p:spPr>
            <a:xfrm>
              <a:off x="55620" y="-2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37" name="채팅을 입력하세요."/>
          <p:cNvGrpSpPr/>
          <p:nvPr/>
        </p:nvGrpSpPr>
        <p:grpSpPr>
          <a:xfrm>
            <a:off x="353916" y="6067819"/>
            <a:ext cx="7587465" cy="434051"/>
            <a:chOff x="0" y="0"/>
            <a:chExt cx="7587464" cy="434050"/>
          </a:xfrm>
        </p:grpSpPr>
        <p:sp>
          <p:nvSpPr>
            <p:cNvPr id="335" name="직사각형"/>
            <p:cNvSpPr/>
            <p:nvPr/>
          </p:nvSpPr>
          <p:spPr>
            <a:xfrm>
              <a:off x="0" y="-1"/>
              <a:ext cx="7587465" cy="4340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6" name="채팅을 입력하세요."/>
            <p:cNvSpPr txBox="1"/>
            <p:nvPr/>
          </p:nvSpPr>
          <p:spPr>
            <a:xfrm>
              <a:off x="0" y="23603"/>
              <a:ext cx="7587465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채팅을 입력하세요.</a:t>
              </a:r>
            </a:p>
          </p:txBody>
        </p:sp>
      </p:grpSp>
      <p:grpSp>
        <p:nvGrpSpPr>
          <p:cNvPr id="340" name="전송"/>
          <p:cNvGrpSpPr/>
          <p:nvPr/>
        </p:nvGrpSpPr>
        <p:grpSpPr>
          <a:xfrm>
            <a:off x="7430634" y="6183771"/>
            <a:ext cx="354398" cy="202149"/>
            <a:chOff x="0" y="0"/>
            <a:chExt cx="354396" cy="202148"/>
          </a:xfrm>
        </p:grpSpPr>
        <p:sp>
          <p:nvSpPr>
            <p:cNvPr id="338" name="직사각형"/>
            <p:cNvSpPr/>
            <p:nvPr/>
          </p:nvSpPr>
          <p:spPr>
            <a:xfrm>
              <a:off x="0" y="0"/>
              <a:ext cx="354397" cy="20214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39" name="전송"/>
            <p:cNvSpPr txBox="1"/>
            <p:nvPr/>
          </p:nvSpPr>
          <p:spPr>
            <a:xfrm>
              <a:off x="0" y="4556"/>
              <a:ext cx="354397" cy="19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전송</a:t>
              </a:r>
            </a:p>
          </p:txBody>
        </p:sp>
      </p:grpSp>
      <p:grpSp>
        <p:nvGrpSpPr>
          <p:cNvPr id="343" name="안녕하세요 ~ 여행광님"/>
          <p:cNvGrpSpPr/>
          <p:nvPr/>
        </p:nvGrpSpPr>
        <p:grpSpPr>
          <a:xfrm>
            <a:off x="4249779" y="1518534"/>
            <a:ext cx="3179076" cy="971049"/>
            <a:chOff x="-1" y="-1"/>
            <a:chExt cx="3179074" cy="971047"/>
          </a:xfrm>
        </p:grpSpPr>
        <p:sp>
          <p:nvSpPr>
            <p:cNvPr id="341" name="안녕하세요 ~ 여행광님"/>
            <p:cNvSpPr txBox="1"/>
            <p:nvPr/>
          </p:nvSpPr>
          <p:spPr>
            <a:xfrm>
              <a:off x="257542" y="139699"/>
              <a:ext cx="2207824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안녕하세요 ~ 여행광님 </a:t>
              </a:r>
            </a:p>
          </p:txBody>
        </p:sp>
        <p:pic>
          <p:nvPicPr>
            <p:cNvPr id="342" name="안녕하세요 ~ 여행광님 안녕하세요 ~ 여행광님 " descr="안녕하세요 ~ 여행광님 안녕하세요 ~ 여행광님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-2"/>
              <a:ext cx="317907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네 저는 괜찮아요 !"/>
          <p:cNvGrpSpPr/>
          <p:nvPr/>
        </p:nvGrpSpPr>
        <p:grpSpPr>
          <a:xfrm>
            <a:off x="821334" y="3927146"/>
            <a:ext cx="2486873" cy="971048"/>
            <a:chOff x="-1" y="-1"/>
            <a:chExt cx="2486871" cy="971047"/>
          </a:xfrm>
        </p:grpSpPr>
        <p:sp>
          <p:nvSpPr>
            <p:cNvPr id="344" name="네 저는 괜찮아요 !"/>
            <p:cNvSpPr txBox="1"/>
            <p:nvPr/>
          </p:nvSpPr>
          <p:spPr>
            <a:xfrm>
              <a:off x="244099" y="139699"/>
              <a:ext cx="174236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네 저는 괜찮아요 !</a:t>
              </a:r>
            </a:p>
          </p:txBody>
        </p:sp>
        <p:pic>
          <p:nvPicPr>
            <p:cNvPr id="345" name="네 저는 괜찮아요 ! 네 저는 괜찮아요 !" descr="네 저는 괜찮아요 ! 네 저는 괜찮아요 !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-2"/>
              <a:ext cx="2486873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9" name="17일날 9시 출발 괜찮아요?"/>
          <p:cNvGrpSpPr/>
          <p:nvPr/>
        </p:nvGrpSpPr>
        <p:grpSpPr>
          <a:xfrm>
            <a:off x="4014648" y="2943475"/>
            <a:ext cx="3450336" cy="971049"/>
            <a:chOff x="-1" y="-1"/>
            <a:chExt cx="3450334" cy="971047"/>
          </a:xfrm>
        </p:grpSpPr>
        <p:sp>
          <p:nvSpPr>
            <p:cNvPr id="347" name="17일날 9시 출발 괜찮아요?"/>
            <p:cNvSpPr txBox="1"/>
            <p:nvPr/>
          </p:nvSpPr>
          <p:spPr>
            <a:xfrm>
              <a:off x="245034" y="139699"/>
              <a:ext cx="2582871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17일날 9시 출발 괜찮아요?</a:t>
              </a:r>
            </a:p>
          </p:txBody>
        </p:sp>
        <p:pic>
          <p:nvPicPr>
            <p:cNvPr id="348" name="17일날 9시 출발 괜찮아요? 17일날 9시 출발 괜찮아요?" descr="17일날 9시 출발 괜찮아요? 17일날 9시 출발 괜찮아요?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" y="-2"/>
              <a:ext cx="3450336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2" name="반갑습니다 ~"/>
          <p:cNvGrpSpPr/>
          <p:nvPr/>
        </p:nvGrpSpPr>
        <p:grpSpPr>
          <a:xfrm>
            <a:off x="821336" y="2297353"/>
            <a:ext cx="2007900" cy="971049"/>
            <a:chOff x="0" y="-1"/>
            <a:chExt cx="2007899" cy="971047"/>
          </a:xfrm>
        </p:grpSpPr>
        <p:sp>
          <p:nvSpPr>
            <p:cNvPr id="350" name="반갑습니다 ~"/>
            <p:cNvSpPr txBox="1"/>
            <p:nvPr/>
          </p:nvSpPr>
          <p:spPr>
            <a:xfrm>
              <a:off x="248135" y="139699"/>
              <a:ext cx="128984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반갑습니다 ~</a:t>
              </a:r>
            </a:p>
          </p:txBody>
        </p:sp>
        <p:pic>
          <p:nvPicPr>
            <p:cNvPr id="351" name="반갑습니다 ~ 반갑습니다 ~" descr="반갑습니다 ~ 반갑습니다 ~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2"/>
              <a:ext cx="2007901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5" name="그럼 그때 종각역에서 뵈요!!"/>
          <p:cNvGrpSpPr/>
          <p:nvPr/>
        </p:nvGrpSpPr>
        <p:grpSpPr>
          <a:xfrm>
            <a:off x="3892727" y="4768766"/>
            <a:ext cx="3579234" cy="971049"/>
            <a:chOff x="-1" y="-1"/>
            <a:chExt cx="3579232" cy="971047"/>
          </a:xfrm>
        </p:grpSpPr>
        <p:sp>
          <p:nvSpPr>
            <p:cNvPr id="353" name="그럼 그때 종각역에서 뵈요!!"/>
            <p:cNvSpPr txBox="1"/>
            <p:nvPr/>
          </p:nvSpPr>
          <p:spPr>
            <a:xfrm>
              <a:off x="253027" y="139699"/>
              <a:ext cx="2596828" cy="386843"/>
            </a:xfrm>
            <a:prstGeom prst="rect">
              <a:avLst/>
            </a:prstGeom>
            <a:solidFill>
              <a:schemeClr val="accent4">
                <a:lumOff val="125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그럼 그때 종각역에서 뵈요!!</a:t>
              </a:r>
            </a:p>
          </p:txBody>
        </p:sp>
        <p:pic>
          <p:nvPicPr>
            <p:cNvPr id="354" name="그럼 그때 종각역에서 뵈요!! 그럼 그때 종각역에서 뵈요!!" descr="그럼 그때 종각역에서 뵈요!! 그럼 그때 종각역에서 뵈요!!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" y="-2"/>
              <a:ext cx="3579234" cy="971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6" name="그림 1" descr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2261460"/>
            <a:ext cx="590401" cy="78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그림 2" descr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1471042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2899521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그림 32" descr="그림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669" y="4762744"/>
            <a:ext cx="589213" cy="786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01" y="3928238"/>
            <a:ext cx="590401" cy="788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3" name="타원 29"/>
          <p:cNvGrpSpPr/>
          <p:nvPr/>
        </p:nvGrpSpPr>
        <p:grpSpPr>
          <a:xfrm>
            <a:off x="7518634" y="2175805"/>
            <a:ext cx="379799" cy="370837"/>
            <a:chOff x="0" y="0"/>
            <a:chExt cx="379798" cy="370835"/>
          </a:xfrm>
        </p:grpSpPr>
        <p:sp>
          <p:nvSpPr>
            <p:cNvPr id="361" name="타원형"/>
            <p:cNvSpPr/>
            <p:nvPr/>
          </p:nvSpPr>
          <p:spPr>
            <a:xfrm>
              <a:off x="0" y="21639"/>
              <a:ext cx="379799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2" name="1"/>
            <p:cNvSpPr txBox="1"/>
            <p:nvPr/>
          </p:nvSpPr>
          <p:spPr>
            <a:xfrm>
              <a:off x="55621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2292CC-FBFA-457D-A0A3-8BABC7AA898F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 </a:t>
            </a:r>
            <a:r>
              <a:rPr lang="ko-KR" altLang="en-US" sz="3200" b="1" dirty="0"/>
              <a:t>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매칭</a:t>
            </a:r>
            <a:r>
              <a:rPr lang="ko-KR" altLang="en-US" sz="3200" b="1" dirty="0"/>
              <a:t> 후 채팅 가능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94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6333610" y="2517396"/>
            <a:ext cx="5750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현지인이 직접 등록한 여행 상품을 선택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양질의 가이드를 선발하기 위한 절차가 존재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en-US" altLang="ko-KR" sz="2000" b="1" dirty="0"/>
              <a:t>1:1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多까지 유연한 인원 설정 가능</a:t>
            </a:r>
            <a:endParaRPr lang="en-US" altLang="ko-KR" sz="2000" b="1" dirty="0"/>
          </a:p>
          <a:p>
            <a:pPr marL="457200" indent="-457200">
              <a:buAutoNum type="arabicPeriod"/>
            </a:pPr>
            <a:r>
              <a:rPr lang="ko-KR" altLang="en-US" sz="2000" b="1" dirty="0"/>
              <a:t>가이드는 가격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여행계획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여행경로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여행지 사진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에 대한 정보를 제공</a:t>
            </a:r>
            <a:endParaRPr lang="en-US" altLang="ko-KR" sz="2000" b="1" dirty="0"/>
          </a:p>
        </p:txBody>
      </p:sp>
      <p:pic>
        <p:nvPicPr>
          <p:cNvPr id="2050" name="Picture 2" descr="C:\Users\ezen-033\Desktop\여행 가이드 매칭_기능설명_이미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3" y="1217512"/>
            <a:ext cx="5602529" cy="38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가이드 선발 절차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3694" y="1201271"/>
            <a:ext cx="41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마이리얼트립의</a:t>
            </a:r>
            <a:r>
              <a:rPr lang="ko-KR" altLang="en-US" dirty="0"/>
              <a:t> 서비스를 참고하였음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482" y="1910388"/>
            <a:ext cx="3478307" cy="25853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가이드 등록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가이드 등록페이지에서</a:t>
            </a:r>
            <a:endParaRPr lang="en-US" altLang="ko-KR" dirty="0"/>
          </a:p>
          <a:p>
            <a:pPr algn="ctr"/>
            <a:r>
              <a:rPr lang="ko-KR" altLang="en-US" dirty="0"/>
              <a:t>가이드 등록 신청</a:t>
            </a:r>
            <a:r>
              <a:rPr lang="en-US" altLang="ko-KR" dirty="0"/>
              <a:t>(</a:t>
            </a:r>
            <a:r>
              <a:rPr lang="ko-KR" altLang="en-US" dirty="0"/>
              <a:t>서류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algn="ctr"/>
            <a:r>
              <a:rPr lang="ko-KR" altLang="en-US" b="1" dirty="0"/>
              <a:t>서류내용</a:t>
            </a:r>
            <a:endParaRPr lang="en-US" altLang="ko-KR" b="1" dirty="0"/>
          </a:p>
          <a:p>
            <a:pPr algn="ctr"/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현지 거주 기간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신분증</a:t>
            </a:r>
            <a:r>
              <a:rPr lang="en-US" altLang="ko-KR" dirty="0"/>
              <a:t>, </a:t>
            </a:r>
            <a:r>
              <a:rPr lang="ko-KR" altLang="en-US" dirty="0"/>
              <a:t>자기소개서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 </a:t>
            </a:r>
            <a:r>
              <a:rPr lang="ko-KR" altLang="en-US" dirty="0"/>
              <a:t>여행계획</a:t>
            </a:r>
            <a:r>
              <a:rPr lang="en-US" altLang="ko-KR" dirty="0"/>
              <a:t>(</a:t>
            </a:r>
            <a:r>
              <a:rPr lang="ko-KR" altLang="en-US" dirty="0"/>
              <a:t>포트폴리오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2317" y="2464385"/>
            <a:ext cx="364863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면접</a:t>
            </a:r>
            <a:endParaRPr lang="en-US" altLang="ko-KR" b="1" dirty="0"/>
          </a:p>
          <a:p>
            <a:endParaRPr lang="en-US" altLang="ko-KR" dirty="0"/>
          </a:p>
          <a:p>
            <a:pPr algn="ctr"/>
            <a:r>
              <a:rPr lang="ko-KR" altLang="en-US" dirty="0"/>
              <a:t>해당 부서 담당자가 직접 면접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8668871" y="2602886"/>
            <a:ext cx="2205319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가이드 등록 신청 승인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0" name="직선 화살표 연결선 9"/>
          <p:cNvCxnSpPr>
            <a:stCxn id="6" idx="3"/>
            <a:endCxn id="7" idx="1"/>
          </p:cNvCxnSpPr>
          <p:nvPr/>
        </p:nvCxnSpPr>
        <p:spPr>
          <a:xfrm flipV="1">
            <a:off x="3863789" y="3203049"/>
            <a:ext cx="538528" cy="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050952" y="3203051"/>
            <a:ext cx="617919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59911" y="4915780"/>
            <a:ext cx="2788024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선발 이후 </a:t>
            </a:r>
            <a:endParaRPr lang="en-US" altLang="ko-KR" dirty="0"/>
          </a:p>
          <a:p>
            <a:pPr algn="ctr"/>
            <a:r>
              <a:rPr lang="ko-KR" altLang="en-US" dirty="0"/>
              <a:t>여행상품 등록 가능</a:t>
            </a:r>
            <a:endParaRPr lang="en-US" altLang="ko-KR" dirty="0"/>
          </a:p>
        </p:txBody>
      </p:sp>
      <p:cxnSp>
        <p:nvCxnSpPr>
          <p:cNvPr id="15" name="직선 화살표 연결선 14"/>
          <p:cNvCxnSpPr>
            <a:stCxn id="8" idx="2"/>
            <a:endCxn id="14" idx="0"/>
          </p:cNvCxnSpPr>
          <p:nvPr/>
        </p:nvCxnSpPr>
        <p:spPr>
          <a:xfrm flipH="1">
            <a:off x="9753923" y="3803215"/>
            <a:ext cx="17608" cy="11125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78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1"/>
          <p:cNvSpPr/>
          <p:nvPr/>
        </p:nvSpPr>
        <p:spPr>
          <a:xfrm>
            <a:off x="131601" y="1289958"/>
            <a:ext cx="8032096" cy="534999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13"/>
          <p:cNvGraphicFramePr/>
          <p:nvPr>
            <p:extLst>
              <p:ext uri="{D42A27DB-BD31-4B8C-83A1-F6EECF244321}">
                <p14:modId xmlns:p14="http://schemas.microsoft.com/office/powerpoint/2010/main" val="3259562740"/>
              </p:ext>
            </p:extLst>
          </p:nvPr>
        </p:nvGraphicFramePr>
        <p:xfrm>
          <a:off x="8509686" y="1289960"/>
          <a:ext cx="3491813" cy="3511851"/>
        </p:xfrm>
        <a:graphic>
          <a:graphicData uri="http://schemas.openxmlformats.org/drawingml/2006/table">
            <a:tbl>
              <a:tblPr firstRow="1" band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아이콘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클릭으로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넘기기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68" name="직사각형 12"/>
          <p:cNvGrpSpPr/>
          <p:nvPr/>
        </p:nvGrpSpPr>
        <p:grpSpPr>
          <a:xfrm>
            <a:off x="3184035" y="1293244"/>
            <a:ext cx="1927231" cy="609698"/>
            <a:chOff x="0" y="0"/>
            <a:chExt cx="1927229" cy="609696"/>
          </a:xfrm>
        </p:grpSpPr>
        <p:sp>
          <p:nvSpPr>
            <p:cNvPr id="166" name="직사각형"/>
            <p:cNvSpPr/>
            <p:nvPr/>
          </p:nvSpPr>
          <p:spPr>
            <a:xfrm>
              <a:off x="-1" y="-1"/>
              <a:ext cx="1927230" cy="6096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7" name="메인로고"/>
            <p:cNvSpPr txBox="1"/>
            <p:nvPr/>
          </p:nvSpPr>
          <p:spPr>
            <a:xfrm>
              <a:off x="-1" y="111423"/>
              <a:ext cx="1927230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여행 가이드 매칭</a:t>
              </a:r>
            </a:p>
          </p:txBody>
        </p:sp>
      </p:grpSp>
      <p:grpSp>
        <p:nvGrpSpPr>
          <p:cNvPr id="171" name="타원 31"/>
          <p:cNvGrpSpPr/>
          <p:nvPr/>
        </p:nvGrpSpPr>
        <p:grpSpPr>
          <a:xfrm>
            <a:off x="3073978" y="6183765"/>
            <a:ext cx="379800" cy="370837"/>
            <a:chOff x="-1" y="0"/>
            <a:chExt cx="379798" cy="370835"/>
          </a:xfrm>
        </p:grpSpPr>
        <p:sp>
          <p:nvSpPr>
            <p:cNvPr id="169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0" name="3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7" name="그룹"/>
          <p:cNvGrpSpPr/>
          <p:nvPr/>
        </p:nvGrpSpPr>
        <p:grpSpPr>
          <a:xfrm>
            <a:off x="336146" y="3612013"/>
            <a:ext cx="7623007" cy="1270003"/>
            <a:chOff x="0" y="0"/>
            <a:chExt cx="7623005" cy="1270001"/>
          </a:xfrm>
        </p:grpSpPr>
        <p:sp>
          <p:nvSpPr>
            <p:cNvPr id="172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3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3박 4일 유산슬과 떠나는 관광버스 뽕짝투어</a:t>
              </a:r>
            </a:p>
          </p:txBody>
        </p:sp>
        <p:sp>
          <p:nvSpPr>
            <p:cNvPr id="174" name="1인 79,0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5" name="#음악 #트로트 #관광버스 #지방투어"/>
            <p:cNvSpPr txBox="1"/>
            <p:nvPr/>
          </p:nvSpPr>
          <p:spPr>
            <a:xfrm>
              <a:off x="2223456" y="842036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6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2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추천순. 등록순. 낮은가격순. 높은가격순"/>
          <p:cNvSpPr txBox="1"/>
          <p:nvPr/>
        </p:nvSpPr>
        <p:spPr>
          <a:xfrm>
            <a:off x="5497295" y="1903633"/>
            <a:ext cx="246740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5" name="그룹 1"/>
          <p:cNvGrpSpPr/>
          <p:nvPr/>
        </p:nvGrpSpPr>
        <p:grpSpPr>
          <a:xfrm>
            <a:off x="336147" y="4920114"/>
            <a:ext cx="7623003" cy="1270001"/>
            <a:chOff x="0" y="0"/>
            <a:chExt cx="7623002" cy="1270000"/>
          </a:xfrm>
        </p:grpSpPr>
        <p:sp>
          <p:nvSpPr>
            <p:cNvPr id="179" name="직사각형"/>
            <p:cNvSpPr/>
            <p:nvPr/>
          </p:nvSpPr>
          <p:spPr>
            <a:xfrm>
              <a:off x="0" y="0"/>
              <a:ext cx="7623003" cy="12700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1박 2일 설민석과 함께하는 역사투어"/>
            <p:cNvSpPr txBox="1"/>
            <p:nvPr/>
          </p:nvSpPr>
          <p:spPr>
            <a:xfrm>
              <a:off x="2167920" y="114404"/>
              <a:ext cx="3380806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1박 2일 설민석과 함께하는 역사투어</a:t>
              </a:r>
            </a:p>
          </p:txBody>
        </p:sp>
        <p:sp>
          <p:nvSpPr>
            <p:cNvPr id="181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82" name="#역사 #고궁 #대한민국 #외국인추천"/>
            <p:cNvSpPr txBox="1"/>
            <p:nvPr/>
          </p:nvSpPr>
          <p:spPr>
            <a:xfrm>
              <a:off x="2223456" y="842035"/>
              <a:ext cx="264723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83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9"/>
              <a:ext cx="2070101" cy="12573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91" name="그룹"/>
          <p:cNvGrpSpPr/>
          <p:nvPr/>
        </p:nvGrpSpPr>
        <p:grpSpPr>
          <a:xfrm>
            <a:off x="336146" y="2303913"/>
            <a:ext cx="7623007" cy="1270003"/>
            <a:chOff x="0" y="0"/>
            <a:chExt cx="7623005" cy="1270001"/>
          </a:xfrm>
        </p:grpSpPr>
        <p:pic>
          <p:nvPicPr>
            <p:cNvPr id="186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4" cy="1257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직사각형"/>
            <p:cNvSpPr/>
            <p:nvPr/>
          </p:nvSpPr>
          <p:spPr>
            <a:xfrm>
              <a:off x="-1" y="-1"/>
              <a:ext cx="7623007" cy="127000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8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dirty="0"/>
                <a:t>2박 3일 </a:t>
              </a:r>
              <a:r>
                <a:rPr dirty="0" err="1"/>
                <a:t>핵인싸</a:t>
              </a:r>
              <a:r>
                <a:rPr dirty="0"/>
                <a:t> </a:t>
              </a:r>
              <a:r>
                <a:rPr dirty="0" err="1"/>
                <a:t>펭수와</a:t>
              </a:r>
              <a:r>
                <a:rPr dirty="0"/>
                <a:t> </a:t>
              </a:r>
              <a:r>
                <a:rPr dirty="0" err="1"/>
                <a:t>함께하는</a:t>
              </a:r>
              <a:r>
                <a:rPr dirty="0"/>
                <a:t> </a:t>
              </a:r>
              <a:r>
                <a:rPr dirty="0" err="1"/>
                <a:t>상암동</a:t>
              </a:r>
              <a:r>
                <a:rPr dirty="0"/>
                <a:t> </a:t>
              </a:r>
              <a:r>
                <a:rPr dirty="0" err="1"/>
                <a:t>방송국</a:t>
              </a:r>
              <a:r>
                <a:rPr dirty="0"/>
                <a:t> </a:t>
              </a:r>
              <a:r>
                <a:rPr dirty="0" err="1"/>
                <a:t>투어</a:t>
              </a:r>
              <a:endParaRPr dirty="0"/>
            </a:p>
          </p:txBody>
        </p:sp>
        <p:sp>
          <p:nvSpPr>
            <p:cNvPr id="189" name="1인 59,900원"/>
            <p:cNvSpPr txBox="1"/>
            <p:nvPr/>
          </p:nvSpPr>
          <p:spPr>
            <a:xfrm>
              <a:off x="6544559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90" name="#맛집 #서울 #시티투어 #인싸투어"/>
            <p:cNvSpPr txBox="1"/>
            <p:nvPr/>
          </p:nvSpPr>
          <p:spPr>
            <a:xfrm>
              <a:off x="2223456" y="842036"/>
              <a:ext cx="2542831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94" name="타원 29"/>
          <p:cNvGrpSpPr/>
          <p:nvPr/>
        </p:nvGrpSpPr>
        <p:grpSpPr>
          <a:xfrm>
            <a:off x="152087" y="2057146"/>
            <a:ext cx="379800" cy="370837"/>
            <a:chOff x="-1" y="0"/>
            <a:chExt cx="379798" cy="370835"/>
          </a:xfrm>
        </p:grpSpPr>
        <p:sp>
          <p:nvSpPr>
            <p:cNvPr id="192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3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97" name="타원 29"/>
          <p:cNvGrpSpPr/>
          <p:nvPr/>
        </p:nvGrpSpPr>
        <p:grpSpPr>
          <a:xfrm>
            <a:off x="5310336" y="1632143"/>
            <a:ext cx="379799" cy="370837"/>
            <a:chOff x="-1" y="0"/>
            <a:chExt cx="379798" cy="370835"/>
          </a:xfrm>
        </p:grpSpPr>
        <p:sp>
          <p:nvSpPr>
            <p:cNvPr id="195" name="타원형"/>
            <p:cNvSpPr/>
            <p:nvPr/>
          </p:nvSpPr>
          <p:spPr>
            <a:xfrm>
              <a:off x="-2" y="21640"/>
              <a:ext cx="379800" cy="327563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96" name="1"/>
            <p:cNvSpPr txBox="1"/>
            <p:nvPr/>
          </p:nvSpPr>
          <p:spPr>
            <a:xfrm>
              <a:off x="55620" y="0"/>
              <a:ext cx="268557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98" name="직사각형 2"/>
          <p:cNvSpPr/>
          <p:nvPr/>
        </p:nvSpPr>
        <p:spPr>
          <a:xfrm>
            <a:off x="3483433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1</a:t>
            </a:r>
          </a:p>
        </p:txBody>
      </p:sp>
      <p:sp>
        <p:nvSpPr>
          <p:cNvPr id="199" name="직사각형 39"/>
          <p:cNvSpPr/>
          <p:nvPr/>
        </p:nvSpPr>
        <p:spPr>
          <a:xfrm>
            <a:off x="4607797" y="6223495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3</a:t>
            </a:r>
          </a:p>
        </p:txBody>
      </p:sp>
      <p:sp>
        <p:nvSpPr>
          <p:cNvPr id="200" name="직사각형 40"/>
          <p:cNvSpPr/>
          <p:nvPr/>
        </p:nvSpPr>
        <p:spPr>
          <a:xfrm>
            <a:off x="4046080" y="6220101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60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여행 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페이지 예시</a:t>
            </a:r>
          </a:p>
        </p:txBody>
      </p:sp>
    </p:spTree>
    <p:extLst>
      <p:ext uri="{BB962C8B-B14F-4D97-AF65-F5344CB8AC3E}">
        <p14:creationId xmlns:p14="http://schemas.microsoft.com/office/powerpoint/2010/main" val="143602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C82DAE-7843-4DE8-92A2-F4005D16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3748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요구사항 정의서</a:t>
            </a:r>
            <a:endParaRPr lang="ko-KR" altLang="en-US" dirty="0"/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5690489-1278-4CC2-984A-B0419CA82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77675"/>
            <a:ext cx="10515600" cy="3869321"/>
          </a:xfr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5A03A46B-F404-461B-AD45-577FDB94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1" y="2657557"/>
            <a:ext cx="10232857" cy="328746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4D06A72A-324E-4C78-992E-182D41F8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10" y="4988916"/>
            <a:ext cx="11325725" cy="16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김현태</a:t>
            </a:r>
          </a:p>
        </p:txBody>
      </p:sp>
    </p:spTree>
    <p:extLst>
      <p:ext uri="{BB962C8B-B14F-4D97-AF65-F5344CB8AC3E}">
        <p14:creationId xmlns:p14="http://schemas.microsoft.com/office/powerpoint/2010/main" val="195801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7335c45f_3_0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7335c45f_3_0"/>
          <p:cNvGraphicFramePr/>
          <p:nvPr>
            <p:extLst>
              <p:ext uri="{D42A27DB-BD31-4B8C-83A1-F6EECF244321}">
                <p14:modId xmlns:p14="http://schemas.microsoft.com/office/powerpoint/2010/main" val="3185939199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종류 선택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1단계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7335c45f_3_0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7335c45f_3_0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7335c45f_3_0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7335c45f_3_0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일반 회원 로그인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로그인 페이지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7" name="Google Shape;97;g7c7335c45f_3_0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7c7335c45f_3_0"/>
          <p:cNvSpPr/>
          <p:nvPr/>
        </p:nvSpPr>
        <p:spPr>
          <a:xfrm>
            <a:off x="1552925" y="2803550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7c7335c45f_3_0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g7c7335c45f_3_0"/>
          <p:cNvSpPr/>
          <p:nvPr/>
        </p:nvSpPr>
        <p:spPr>
          <a:xfrm>
            <a:off x="1357465" y="29361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7c7335c45f_3_0"/>
          <p:cNvSpPr/>
          <p:nvPr/>
        </p:nvSpPr>
        <p:spPr>
          <a:xfrm>
            <a:off x="4066800" y="2803437"/>
            <a:ext cx="2231700" cy="259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 회원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</a:t>
            </a:r>
            <a:endParaRPr sz="15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7c7335c45f_3_0"/>
          <p:cNvSpPr/>
          <p:nvPr/>
        </p:nvSpPr>
        <p:spPr>
          <a:xfrm>
            <a:off x="3871353" y="29279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7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573"/>
          </a:xfrm>
        </p:spPr>
        <p:txBody>
          <a:bodyPr/>
          <a:lstStyle/>
          <a:p>
            <a:r>
              <a:rPr lang="ko-KR" altLang="en-US" dirty="0"/>
              <a:t>회원 종류 선택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7" y="1268084"/>
            <a:ext cx="8875715" cy="5279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" y="2034396"/>
            <a:ext cx="3133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2050" idx="3"/>
          </p:cNvCxnSpPr>
          <p:nvPr/>
        </p:nvCxnSpPr>
        <p:spPr>
          <a:xfrm>
            <a:off x="3496305" y="3101196"/>
            <a:ext cx="246124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496305" y="3101196"/>
            <a:ext cx="516784" cy="12033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8D9157-97B0-4A4A-96AC-ED10AB2A69BE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주제 선정 이유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B40D8B7-AB1B-4715-AD60-BCBFF3061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0" y="1127632"/>
            <a:ext cx="8137474" cy="5094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5C5968-AB5B-4487-B363-1F8EBEDEB1CC}"/>
              </a:ext>
            </a:extLst>
          </p:cNvPr>
          <p:cNvSpPr txBox="1"/>
          <p:nvPr/>
        </p:nvSpPr>
        <p:spPr>
          <a:xfrm>
            <a:off x="8483404" y="1127632"/>
            <a:ext cx="3582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추석 연휴 공항사진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여행 계획 세우고</a:t>
            </a:r>
            <a:endParaRPr lang="en-US" altLang="ko-KR" b="1" dirty="0"/>
          </a:p>
          <a:p>
            <a:r>
              <a:rPr lang="ko-KR" altLang="en-US" b="1" dirty="0"/>
              <a:t>짐 챙기는 것 귀찮아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여행지를 돌아다니면</a:t>
            </a:r>
            <a:endParaRPr lang="en-US" altLang="ko-KR" b="1" dirty="0"/>
          </a:p>
          <a:p>
            <a:r>
              <a:rPr lang="ko-KR" altLang="en-US" b="1" dirty="0"/>
              <a:t>몸도 힘들어</a:t>
            </a:r>
            <a:r>
              <a:rPr lang="en-US" altLang="ko-KR" b="1" dirty="0"/>
              <a:t>~</a:t>
            </a:r>
          </a:p>
          <a:p>
            <a:endParaRPr lang="en-US" altLang="ko-KR" b="1" dirty="0"/>
          </a:p>
          <a:p>
            <a:r>
              <a:rPr lang="ko-KR" altLang="en-US" b="1" dirty="0"/>
              <a:t>시간만 나면 여행 계획을 세우는 이유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ko-KR" altLang="en-US" b="1" dirty="0"/>
              <a:t>여행이 주는 즐거움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080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553259d1_0_149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3" name="Google Shape;123;g7c553259d1_0_149"/>
          <p:cNvGraphicFramePr/>
          <p:nvPr>
            <p:extLst>
              <p:ext uri="{D42A27DB-BD31-4B8C-83A1-F6EECF244321}">
                <p14:modId xmlns:p14="http://schemas.microsoft.com/office/powerpoint/2010/main" val="2855092981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- 004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4" name="Google Shape;124;g7c553259d1_0_14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5" name="Google Shape;125;g7c553259d1_0_14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6" name="Google Shape;126;g7c553259d1_0_149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g7c553259d1_0_14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회사 로고 표시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-"/>
                      </a:pPr>
                      <a:r>
                        <a:rPr lang="ko-KR" sz="1500"/>
                        <a:t>클릭시 화면 메인페이지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가이드 회원 ID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가이드 회원 비밀번호 입력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ID / 비밀번호 입력 후 로그인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 페이지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8" name="Google Shape;128;g7c553259d1_0_149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g7c553259d1_0_149"/>
          <p:cNvSpPr/>
          <p:nvPr/>
        </p:nvSpPr>
        <p:spPr>
          <a:xfrm>
            <a:off x="3805294" y="32157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7c553259d1_0_149"/>
          <p:cNvSpPr/>
          <p:nvPr/>
        </p:nvSpPr>
        <p:spPr>
          <a:xfrm>
            <a:off x="6342935" y="1562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7c553259d1_0_149"/>
          <p:cNvSpPr/>
          <p:nvPr/>
        </p:nvSpPr>
        <p:spPr>
          <a:xfrm>
            <a:off x="3649265" y="32666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7c553259d1_0_149"/>
          <p:cNvSpPr/>
          <p:nvPr/>
        </p:nvSpPr>
        <p:spPr>
          <a:xfrm>
            <a:off x="3805294" y="38492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7c553259d1_0_149"/>
          <p:cNvSpPr/>
          <p:nvPr/>
        </p:nvSpPr>
        <p:spPr>
          <a:xfrm>
            <a:off x="3649278" y="38920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7c553259d1_0_149"/>
          <p:cNvSpPr/>
          <p:nvPr/>
        </p:nvSpPr>
        <p:spPr>
          <a:xfrm>
            <a:off x="2258600" y="32157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7c553259d1_0_149"/>
          <p:cNvSpPr/>
          <p:nvPr/>
        </p:nvSpPr>
        <p:spPr>
          <a:xfrm>
            <a:off x="2258400" y="38493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7c553259d1_0_149"/>
          <p:cNvSpPr/>
          <p:nvPr/>
        </p:nvSpPr>
        <p:spPr>
          <a:xfrm>
            <a:off x="3396046" y="4537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7c553259d1_0_149"/>
          <p:cNvSpPr/>
          <p:nvPr/>
        </p:nvSpPr>
        <p:spPr>
          <a:xfrm>
            <a:off x="3240484" y="45768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7c553259d1_0_149"/>
          <p:cNvSpPr/>
          <p:nvPr/>
        </p:nvSpPr>
        <p:spPr>
          <a:xfrm>
            <a:off x="2344150" y="6011650"/>
            <a:ext cx="5723100" cy="5361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아이디 및 비밀번호 찾기의 경우 관리자와의 컨택을 통해서 찾기</a:t>
            </a:r>
            <a:endParaRPr sz="15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웹상에서 제공하지 않음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7c553259d1_0_149"/>
          <p:cNvSpPr/>
          <p:nvPr/>
        </p:nvSpPr>
        <p:spPr>
          <a:xfrm>
            <a:off x="3396033" y="50657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7c553259d1_0_149"/>
          <p:cNvSpPr/>
          <p:nvPr/>
        </p:nvSpPr>
        <p:spPr>
          <a:xfrm>
            <a:off x="3240472" y="51053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507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590"/>
          </a:xfrm>
        </p:spPr>
        <p:txBody>
          <a:bodyPr/>
          <a:lstStyle/>
          <a:p>
            <a:r>
              <a:rPr lang="ko-KR" altLang="en-US"/>
              <a:t>가이드 회원 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8" y="1373577"/>
            <a:ext cx="8173403" cy="4868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77" y="2003305"/>
            <a:ext cx="29051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28" y="2846267"/>
            <a:ext cx="294322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18" y="4211129"/>
            <a:ext cx="304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1028" idx="3"/>
          </p:cNvCxnSpPr>
          <p:nvPr/>
        </p:nvCxnSpPr>
        <p:spPr>
          <a:xfrm>
            <a:off x="3906902" y="2851030"/>
            <a:ext cx="941143" cy="10481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030" idx="3"/>
          </p:cNvCxnSpPr>
          <p:nvPr/>
        </p:nvCxnSpPr>
        <p:spPr>
          <a:xfrm flipV="1">
            <a:off x="4229818" y="4321834"/>
            <a:ext cx="618227" cy="65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029" idx="1"/>
          </p:cNvCxnSpPr>
          <p:nvPr/>
        </p:nvCxnSpPr>
        <p:spPr>
          <a:xfrm flipH="1">
            <a:off x="5486400" y="3698755"/>
            <a:ext cx="1646028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29" idx="1"/>
          </p:cNvCxnSpPr>
          <p:nvPr/>
        </p:nvCxnSpPr>
        <p:spPr>
          <a:xfrm flipH="1">
            <a:off x="6161479" y="3698755"/>
            <a:ext cx="970949" cy="10371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577946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가입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3단계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/>
        </p:nvGraphicFramePr>
        <p:xfrm>
          <a:off x="8509686" y="1289960"/>
          <a:ext cx="3532000" cy="5349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호출, 사진 등록 완료시 (1)에 프로필 사진 표시 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가입 승인에 필요한 필수 서류 등록 팝업창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가입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6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8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가입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0" name="Google Shape;170;g7c553259d1_0_8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7c553259d1_0_8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7c553259d1_0_8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822335" y="17355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263552" y="3198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7c553259d1_0_8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7c553259d1_0_8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7c553259d1_0_8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7c553259d1_0_8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7c553259d1_0_8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7c553259d1_0_8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7c553259d1_0_8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7c553259d1_0_8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7c553259d1_0_8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7c553259d1_0_8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7c553259d1_0_8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7c553259d1_0_8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7c553259d1_0_8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7c553259d1_0_8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7c553259d1_0_8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7c553259d1_0_8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7c553259d1_0_8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7c553259d1_0_81"/>
          <p:cNvSpPr/>
          <p:nvPr/>
        </p:nvSpPr>
        <p:spPr>
          <a:xfrm>
            <a:off x="6486103" y="19980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중복검사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7c553259d1_0_8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7c553259d1_0_81"/>
          <p:cNvSpPr/>
          <p:nvPr/>
        </p:nvSpPr>
        <p:spPr>
          <a:xfrm>
            <a:off x="436196" y="35630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 서류 등록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7c553259d1_0_8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7c553259d1_0_81"/>
          <p:cNvSpPr/>
          <p:nvPr/>
        </p:nvSpPr>
        <p:spPr>
          <a:xfrm>
            <a:off x="263553" y="353991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7c553259d1_0_8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7c553259d1_0_8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7c553259d1_0_8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7c553259d1_0_8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7c553259d1_0_8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7c553259d1_0_8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7c553259d1_0_8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7c553259d1_0_8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7c553259d1_0_8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285334" y="362710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g7c553259d1_0_8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c553259d1_0_8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7c553259d1_0_8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c553259d1_0_8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7c553259d1_0_8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7c553259d1_0_8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7c553259d1_0_8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7c553259d1_0_81"/>
          <p:cNvSpPr/>
          <p:nvPr/>
        </p:nvSpPr>
        <p:spPr>
          <a:xfrm>
            <a:off x="5200174" y="767000"/>
            <a:ext cx="5303069" cy="40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*제공 </a:t>
            </a:r>
            <a:r>
              <a:rPr lang="ko-KR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1개 포함, 모든 항목 필수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95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890" y="119271"/>
            <a:ext cx="2527540" cy="1666397"/>
          </a:xfrm>
        </p:spPr>
        <p:txBody>
          <a:bodyPr/>
          <a:lstStyle/>
          <a:p>
            <a:r>
              <a:rPr lang="ko-KR" altLang="en-US" dirty="0"/>
              <a:t>가이드 회원가입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92" y="86264"/>
            <a:ext cx="6339027" cy="66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99" y="388280"/>
            <a:ext cx="4296938" cy="106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1" y="1688620"/>
            <a:ext cx="30099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8" y="4161859"/>
            <a:ext cx="4974207" cy="65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01" y="388280"/>
            <a:ext cx="1743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9" y="2943661"/>
            <a:ext cx="3942812" cy="41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화살표 연결선 10"/>
          <p:cNvCxnSpPr>
            <a:stCxn id="3078" idx="2"/>
          </p:cNvCxnSpPr>
          <p:nvPr/>
        </p:nvCxnSpPr>
        <p:spPr>
          <a:xfrm flipH="1">
            <a:off x="3459192" y="1112180"/>
            <a:ext cx="187447" cy="5764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5" idx="1"/>
          </p:cNvCxnSpPr>
          <p:nvPr/>
        </p:nvCxnSpPr>
        <p:spPr>
          <a:xfrm flipH="1">
            <a:off x="5218981" y="923072"/>
            <a:ext cx="20985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5676181" y="923072"/>
            <a:ext cx="1641318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075" idx="1"/>
          </p:cNvCxnSpPr>
          <p:nvPr/>
        </p:nvCxnSpPr>
        <p:spPr>
          <a:xfrm flipH="1">
            <a:off x="6167887" y="923072"/>
            <a:ext cx="1149612" cy="16227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6742693" y="2545870"/>
            <a:ext cx="1816508" cy="606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076" idx="1"/>
          </p:cNvCxnSpPr>
          <p:nvPr/>
        </p:nvCxnSpPr>
        <p:spPr>
          <a:xfrm flipH="1">
            <a:off x="8203721" y="2545870"/>
            <a:ext cx="355480" cy="12756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076" idx="1"/>
          </p:cNvCxnSpPr>
          <p:nvPr/>
        </p:nvCxnSpPr>
        <p:spPr>
          <a:xfrm flipH="1">
            <a:off x="6952891" y="2545870"/>
            <a:ext cx="1606310" cy="1499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077" idx="0"/>
          </p:cNvCxnSpPr>
          <p:nvPr/>
        </p:nvCxnSpPr>
        <p:spPr>
          <a:xfrm flipV="1">
            <a:off x="2659092" y="3657600"/>
            <a:ext cx="2232085" cy="5042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080" idx="0"/>
          </p:cNvCxnSpPr>
          <p:nvPr/>
        </p:nvCxnSpPr>
        <p:spPr>
          <a:xfrm flipV="1">
            <a:off x="2143395" y="2424023"/>
            <a:ext cx="515697" cy="5196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36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c68b47574_0_6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8" name="Google Shape;278;g7c68b47574_0_61"/>
          <p:cNvGraphicFramePr/>
          <p:nvPr>
            <p:extLst>
              <p:ext uri="{D42A27DB-BD31-4B8C-83A1-F6EECF244321}">
                <p14:modId xmlns:p14="http://schemas.microsoft.com/office/powerpoint/2010/main" val="13496768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HT</a:t>
                      </a: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– P - 006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회원 정보 수정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dirty="0"/>
                        <a:t>사용자 3단계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79" name="Google Shape;279;g7c68b47574_0_6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g7c68b47574_0_6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1" name="Google Shape;281;g7c68b47574_0_61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2" name="Google Shape;282;g7c68b47574_0_61"/>
          <p:cNvGraphicFramePr/>
          <p:nvPr/>
        </p:nvGraphicFramePr>
        <p:xfrm>
          <a:off x="8509686" y="1289960"/>
          <a:ext cx="3532000" cy="534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/>
                        <a:t>프로필 사진 등록 버튼(2) 클릭시 사진 등록 팝업창 호출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1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변경할 이메일 주소 입력 후 인증 이메일 전송, 이메일에 포함된 링크를 클릭하면 이메일 인증 완료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4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입력한 휴대폰 번호로 인증번호 요청 전송 버튼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가이드 컨텐츠 제공 지역 선택 - 1단계 시 단위, 세부지역 - 구 단위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5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컨텐츠 카테고리 3개까지 선택 가능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7</a:t>
                      </a:r>
                      <a:endParaRPr sz="15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수정 내용 변경 승인 신청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3" name="Google Shape;283;g7c68b47574_0_61"/>
          <p:cNvSpPr/>
          <p:nvPr/>
        </p:nvSpPr>
        <p:spPr>
          <a:xfrm>
            <a:off x="6391496" y="61262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변경신청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7c68b47574_0_61"/>
          <p:cNvSpPr/>
          <p:nvPr/>
        </p:nvSpPr>
        <p:spPr>
          <a:xfrm>
            <a:off x="436196" y="3221213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수정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7c68b47574_0_61"/>
          <p:cNvSpPr/>
          <p:nvPr/>
        </p:nvSpPr>
        <p:spPr>
          <a:xfrm>
            <a:off x="876924" y="1668376"/>
            <a:ext cx="1344900" cy="1396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7c68b47574_0_61"/>
          <p:cNvSpPr/>
          <p:nvPr/>
        </p:nvSpPr>
        <p:spPr>
          <a:xfrm>
            <a:off x="327935" y="3198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7c68b47574_0_61"/>
          <p:cNvSpPr/>
          <p:nvPr/>
        </p:nvSpPr>
        <p:spPr>
          <a:xfrm>
            <a:off x="4127408" y="1998013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g7c68b47574_0_61"/>
          <p:cNvSpPr/>
          <p:nvPr/>
        </p:nvSpPr>
        <p:spPr>
          <a:xfrm>
            <a:off x="4127408" y="2405455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7c68b47574_0_61"/>
          <p:cNvSpPr/>
          <p:nvPr/>
        </p:nvSpPr>
        <p:spPr>
          <a:xfrm>
            <a:off x="4127408" y="2812896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7c68b47574_0_61"/>
          <p:cNvSpPr/>
          <p:nvPr/>
        </p:nvSpPr>
        <p:spPr>
          <a:xfrm>
            <a:off x="4127408" y="3220338"/>
            <a:ext cx="22317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7c68b47574_0_61"/>
          <p:cNvSpPr/>
          <p:nvPr/>
        </p:nvSpPr>
        <p:spPr>
          <a:xfrm>
            <a:off x="4127408" y="4035221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7c68b47574_0_61"/>
          <p:cNvSpPr/>
          <p:nvPr/>
        </p:nvSpPr>
        <p:spPr>
          <a:xfrm>
            <a:off x="4127408" y="4442662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7c68b47574_0_61"/>
          <p:cNvSpPr/>
          <p:nvPr/>
        </p:nvSpPr>
        <p:spPr>
          <a:xfrm>
            <a:off x="4127405" y="525755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7c68b47574_0_61"/>
          <p:cNvSpPr/>
          <p:nvPr/>
        </p:nvSpPr>
        <p:spPr>
          <a:xfrm>
            <a:off x="4127405" y="5664975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7c68b47574_0_61"/>
          <p:cNvSpPr/>
          <p:nvPr/>
        </p:nvSpPr>
        <p:spPr>
          <a:xfrm>
            <a:off x="2832004" y="1998025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7c68b47574_0_61"/>
          <p:cNvSpPr/>
          <p:nvPr/>
        </p:nvSpPr>
        <p:spPr>
          <a:xfrm>
            <a:off x="2832004" y="2405467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7c68b47574_0_61"/>
          <p:cNvSpPr/>
          <p:nvPr/>
        </p:nvSpPr>
        <p:spPr>
          <a:xfrm>
            <a:off x="2832004" y="2812908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7c68b47574_0_61"/>
          <p:cNvSpPr/>
          <p:nvPr/>
        </p:nvSpPr>
        <p:spPr>
          <a:xfrm>
            <a:off x="2832004" y="3220350"/>
            <a:ext cx="11313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생년월일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7c68b47574_0_61"/>
          <p:cNvSpPr/>
          <p:nvPr/>
        </p:nvSpPr>
        <p:spPr>
          <a:xfrm>
            <a:off x="2832004" y="4035233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7c68b47574_0_61"/>
          <p:cNvSpPr/>
          <p:nvPr/>
        </p:nvSpPr>
        <p:spPr>
          <a:xfrm>
            <a:off x="2832004" y="4442675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g7c68b47574_0_61"/>
          <p:cNvSpPr/>
          <p:nvPr/>
        </p:nvSpPr>
        <p:spPr>
          <a:xfrm>
            <a:off x="2832004" y="5257558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7c68b47574_0_61"/>
          <p:cNvSpPr/>
          <p:nvPr/>
        </p:nvSpPr>
        <p:spPr>
          <a:xfrm>
            <a:off x="1677601" y="5665000"/>
            <a:ext cx="2285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컨텐츠 카테고리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7c68b47574_0_61"/>
          <p:cNvSpPr/>
          <p:nvPr/>
        </p:nvSpPr>
        <p:spPr>
          <a:xfrm>
            <a:off x="6391496" y="142033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7c68b47574_0_61"/>
          <p:cNvSpPr/>
          <p:nvPr/>
        </p:nvSpPr>
        <p:spPr>
          <a:xfrm>
            <a:off x="6486103" y="245032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7c68b47574_0_61"/>
          <p:cNvSpPr/>
          <p:nvPr/>
        </p:nvSpPr>
        <p:spPr>
          <a:xfrm rot="10800000">
            <a:off x="4897034" y="5718657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c68b47574_0_61"/>
          <p:cNvSpPr/>
          <p:nvPr/>
        </p:nvSpPr>
        <p:spPr>
          <a:xfrm>
            <a:off x="6486103" y="44426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7c68b47574_0_61"/>
          <p:cNvSpPr/>
          <p:nvPr/>
        </p:nvSpPr>
        <p:spPr>
          <a:xfrm>
            <a:off x="4522799" y="4850104"/>
            <a:ext cx="1836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입력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7c68b47574_0_61"/>
          <p:cNvSpPr/>
          <p:nvPr/>
        </p:nvSpPr>
        <p:spPr>
          <a:xfrm>
            <a:off x="6486103" y="4849688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확인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7c68b47574_0_61"/>
          <p:cNvSpPr/>
          <p:nvPr/>
        </p:nvSpPr>
        <p:spPr>
          <a:xfrm>
            <a:off x="6486103" y="4020275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g7c68b47574_0_61"/>
          <p:cNvSpPr/>
          <p:nvPr/>
        </p:nvSpPr>
        <p:spPr>
          <a:xfrm>
            <a:off x="4127408" y="3627779"/>
            <a:ext cx="22317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7c68b47574_0_61"/>
          <p:cNvSpPr/>
          <p:nvPr/>
        </p:nvSpPr>
        <p:spPr>
          <a:xfrm>
            <a:off x="2832004" y="3627792"/>
            <a:ext cx="11313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e-mail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7c68b47574_0_61"/>
          <p:cNvSpPr/>
          <p:nvPr/>
        </p:nvSpPr>
        <p:spPr>
          <a:xfrm>
            <a:off x="6486103" y="3650000"/>
            <a:ext cx="13449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요청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g7c68b47574_0_61"/>
          <p:cNvSpPr/>
          <p:nvPr/>
        </p:nvSpPr>
        <p:spPr>
          <a:xfrm>
            <a:off x="3996359" y="5234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g7c68b47574_0_61"/>
          <p:cNvSpPr/>
          <p:nvPr/>
        </p:nvSpPr>
        <p:spPr>
          <a:xfrm>
            <a:off x="3996359" y="564318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7c68b47574_0_61"/>
          <p:cNvSpPr/>
          <p:nvPr/>
        </p:nvSpPr>
        <p:spPr>
          <a:xfrm>
            <a:off x="6285316" y="616581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7c68b47574_0_61"/>
          <p:cNvSpPr/>
          <p:nvPr/>
        </p:nvSpPr>
        <p:spPr>
          <a:xfrm>
            <a:off x="6285320" y="441936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7c68b47574_0_61"/>
          <p:cNvSpPr/>
          <p:nvPr/>
        </p:nvSpPr>
        <p:spPr>
          <a:xfrm rot="10800000">
            <a:off x="4897034" y="5309894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c68b47574_0_61"/>
          <p:cNvSpPr/>
          <p:nvPr/>
        </p:nvSpPr>
        <p:spPr>
          <a:xfrm>
            <a:off x="5328894" y="5257550"/>
            <a:ext cx="25020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 지역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7c68b47574_0_61"/>
          <p:cNvSpPr/>
          <p:nvPr/>
        </p:nvSpPr>
        <p:spPr>
          <a:xfrm rot="10800000">
            <a:off x="7565796" y="5320670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7c68b47574_0_61"/>
          <p:cNvSpPr/>
          <p:nvPr/>
        </p:nvSpPr>
        <p:spPr>
          <a:xfrm>
            <a:off x="5329205" y="56650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7c68b47574_0_61"/>
          <p:cNvSpPr/>
          <p:nvPr/>
        </p:nvSpPr>
        <p:spPr>
          <a:xfrm rot="10800000">
            <a:off x="6098834" y="57186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68b47574_0_61"/>
          <p:cNvSpPr/>
          <p:nvPr/>
        </p:nvSpPr>
        <p:spPr>
          <a:xfrm>
            <a:off x="6531005" y="5671100"/>
            <a:ext cx="1037400" cy="278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7c68b47574_0_61"/>
          <p:cNvSpPr/>
          <p:nvPr/>
        </p:nvSpPr>
        <p:spPr>
          <a:xfrm rot="10800000">
            <a:off x="7300634" y="5724782"/>
            <a:ext cx="201000" cy="1737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7c68b47574_0_61"/>
          <p:cNvSpPr/>
          <p:nvPr/>
        </p:nvSpPr>
        <p:spPr>
          <a:xfrm>
            <a:off x="6285327" y="362712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7c68b47574_0_61"/>
          <p:cNvSpPr/>
          <p:nvPr/>
        </p:nvSpPr>
        <p:spPr>
          <a:xfrm>
            <a:off x="4732041" y="764500"/>
            <a:ext cx="4577100" cy="278400"/>
          </a:xfrm>
          <a:prstGeom prst="rect">
            <a:avLst/>
          </a:prstGeom>
          <a:solidFill>
            <a:srgbClr val="F4CCC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색상 항목 변경 불가, 가입 시 정보 표시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397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9D85C8-E028-49DE-B778-6392E0EB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58" y="164599"/>
            <a:ext cx="2584785" cy="173664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가이드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회원정보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수정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5835078-27FA-4698-A268-BFA20C0C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40" y="201362"/>
            <a:ext cx="8350522" cy="644683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2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68b47574_0_118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4" name="Google Shape;384;g7c68b47574_0_118"/>
          <p:cNvGraphicFramePr/>
          <p:nvPr>
            <p:extLst>
              <p:ext uri="{D42A27DB-BD31-4B8C-83A1-F6EECF244321}">
                <p14:modId xmlns:p14="http://schemas.microsoft.com/office/powerpoint/2010/main" val="3478290328"/>
              </p:ext>
            </p:extLst>
          </p:nvPr>
        </p:nvGraphicFramePr>
        <p:xfrm>
          <a:off x="131601" y="115759"/>
          <a:ext cx="39834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1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1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HT – P - 009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일반 회원 로그인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사용자 2단계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85" name="Google Shape;385;g7c68b47574_0_118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6" name="Google Shape;386;g7c68b47574_0_11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7" name="Google Shape;387;g7c68b47574_0_118"/>
          <p:cNvSpPr/>
          <p:nvPr/>
        </p:nvSpPr>
        <p:spPr>
          <a:xfrm>
            <a:off x="131601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ㅑㅇ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8" name="Google Shape;388;g7c68b47574_0_118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/>
                        <a:t>ID, PASSWORD 입력 후 로그인 버튼 누르면 로그인 후 메인 화면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/>
                        <a:t>ID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/>
                        <a:t>PASSWORD 찾기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회원 가입 창 호출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/>
                        <a:t>NAVER, GOOGLE 소셜 로그인창 호출</a:t>
                      </a: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89" name="Google Shape;389;g7c68b47574_0_118"/>
          <p:cNvSpPr/>
          <p:nvPr/>
        </p:nvSpPr>
        <p:spPr>
          <a:xfrm>
            <a:off x="6476796" y="1523181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7c68b47574_0_118"/>
          <p:cNvSpPr/>
          <p:nvPr/>
        </p:nvSpPr>
        <p:spPr>
          <a:xfrm>
            <a:off x="3805294" y="2529956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7c68b47574_0_118"/>
          <p:cNvSpPr/>
          <p:nvPr/>
        </p:nvSpPr>
        <p:spPr>
          <a:xfrm>
            <a:off x="3805294" y="3163488"/>
            <a:ext cx="22317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7c68b47574_0_118"/>
          <p:cNvSpPr/>
          <p:nvPr/>
        </p:nvSpPr>
        <p:spPr>
          <a:xfrm>
            <a:off x="2258600" y="2529973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7c68b47574_0_118"/>
          <p:cNvSpPr/>
          <p:nvPr/>
        </p:nvSpPr>
        <p:spPr>
          <a:xfrm>
            <a:off x="2258400" y="3163505"/>
            <a:ext cx="1362900" cy="410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7c68b47574_0_118"/>
          <p:cNvSpPr/>
          <p:nvPr/>
        </p:nvSpPr>
        <p:spPr>
          <a:xfrm>
            <a:off x="3396046" y="3775256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그인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g7c68b47574_0_118"/>
          <p:cNvSpPr/>
          <p:nvPr/>
        </p:nvSpPr>
        <p:spPr>
          <a:xfrm>
            <a:off x="183772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g7c68b47574_0_118"/>
          <p:cNvSpPr/>
          <p:nvPr/>
        </p:nvSpPr>
        <p:spPr>
          <a:xfrm>
            <a:off x="4225975" y="5547626"/>
            <a:ext cx="2231700" cy="616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GOOGLE LOGIN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7c68b47574_0_118"/>
          <p:cNvSpPr/>
          <p:nvPr/>
        </p:nvSpPr>
        <p:spPr>
          <a:xfrm>
            <a:off x="233322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7c68b47574_0_118"/>
          <p:cNvSpPr/>
          <p:nvPr/>
        </p:nvSpPr>
        <p:spPr>
          <a:xfrm>
            <a:off x="4198175" y="4316138"/>
            <a:ext cx="17640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 찾기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7c68b47574_0_118"/>
          <p:cNvSpPr/>
          <p:nvPr/>
        </p:nvSpPr>
        <p:spPr>
          <a:xfrm>
            <a:off x="3201010" y="381485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7c68b47574_0_118"/>
          <p:cNvSpPr/>
          <p:nvPr/>
        </p:nvSpPr>
        <p:spPr>
          <a:xfrm>
            <a:off x="3996340" y="430024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7c68b47574_0_118"/>
          <p:cNvSpPr/>
          <p:nvPr/>
        </p:nvSpPr>
        <p:spPr>
          <a:xfrm>
            <a:off x="2166028" y="430024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7c68b47574_0_118"/>
          <p:cNvSpPr/>
          <p:nvPr/>
        </p:nvSpPr>
        <p:spPr>
          <a:xfrm>
            <a:off x="1590634" y="569356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7c68b47574_0_118"/>
          <p:cNvSpPr/>
          <p:nvPr/>
        </p:nvSpPr>
        <p:spPr>
          <a:xfrm>
            <a:off x="4115084" y="56873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7c68b47574_0_118"/>
          <p:cNvSpPr/>
          <p:nvPr/>
        </p:nvSpPr>
        <p:spPr>
          <a:xfrm>
            <a:off x="3396046" y="4775744"/>
            <a:ext cx="1503300" cy="403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g7c68b47574_0_118"/>
          <p:cNvSpPr/>
          <p:nvPr/>
        </p:nvSpPr>
        <p:spPr>
          <a:xfrm>
            <a:off x="3201009" y="48153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4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61D7C8-0771-4ECB-924E-66436007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991" y="372310"/>
            <a:ext cx="9764519" cy="6106444"/>
          </a:xfr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6EDBD2-26D6-4D4F-A7B4-9793FB7D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860425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일반 회원 로그인</a:t>
            </a:r>
            <a:endParaRPr lang="ko-KR" altLang="en-US" dirty="0"/>
          </a:p>
        </p:txBody>
      </p:sp>
      <p:pic>
        <p:nvPicPr>
          <p:cNvPr id="6" name="그림 6" descr="개체, 시계, 공, 측정기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80A3E52-6C4F-4AB6-ADF0-437E982A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2607706"/>
            <a:ext cx="6272463" cy="59985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88C0304E-8088-4CCE-AF20-A3F980425B4D}"/>
              </a:ext>
            </a:extLst>
          </p:cNvPr>
          <p:cNvCxnSpPr/>
          <p:nvPr/>
        </p:nvCxnSpPr>
        <p:spPr>
          <a:xfrm>
            <a:off x="5320701" y="3184045"/>
            <a:ext cx="1775065" cy="7188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0792CB8-D36E-4300-AD87-D66A2C4F7CB5}"/>
              </a:ext>
            </a:extLst>
          </p:cNvPr>
          <p:cNvCxnSpPr>
            <a:cxnSpLocks/>
          </p:cNvCxnSpPr>
          <p:nvPr/>
        </p:nvCxnSpPr>
        <p:spPr>
          <a:xfrm>
            <a:off x="5339751" y="3174520"/>
            <a:ext cx="774940" cy="7379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>이형준</a:t>
            </a:r>
          </a:p>
        </p:txBody>
      </p:sp>
    </p:spTree>
    <p:extLst>
      <p:ext uri="{BB962C8B-B14F-4D97-AF65-F5344CB8AC3E}">
        <p14:creationId xmlns:p14="http://schemas.microsoft.com/office/powerpoint/2010/main" val="3518464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553259d1_0_3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40996047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 HJ - 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500" b="0" u="none" strike="noStrike" cap="none" baseline="0" dirty="0">
                          <a:solidFill>
                            <a:schemeClr val="dk1"/>
                          </a:solidFill>
                        </a:rPr>
                        <a:t> - 001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로그인 전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데스크톱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g7c553259d1_0_3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48208123"/>
              </p:ext>
            </p:extLst>
          </p:nvPr>
        </p:nvGraphicFramePr>
        <p:xfrm>
          <a:off x="8616280" y="611038"/>
          <a:ext cx="2952328" cy="59073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16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486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500" b="1" u="none" strike="noStrike" cap="none" dirty="0"/>
                        <a:t>여행지 정보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현재 시기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다른 사람들의 여행 기록을 토대로 추천 여행지를 제공하며</a:t>
                      </a:r>
                      <a:r>
                        <a:rPr lang="en-US" altLang="ko-KR" sz="1300" b="0" u="none" strike="noStrike" cap="none" baseline="0" dirty="0"/>
                        <a:t>, </a:t>
                      </a:r>
                      <a:r>
                        <a:rPr lang="ko-KR" altLang="en-US" sz="1300" b="0" u="none" strike="noStrike" cap="none" baseline="0" dirty="0"/>
                        <a:t>여행지에 대한 정보도 확인 가능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1" u="none" strike="noStrike" cap="none" dirty="0" err="1"/>
                        <a:t>메이트</a:t>
                      </a:r>
                      <a:r>
                        <a:rPr lang="ko-KR" altLang="en-US" sz="1500" b="1" u="none" strike="noStrike" cap="none" dirty="0"/>
                        <a:t> 찾기</a:t>
                      </a:r>
                      <a:endParaRPr lang="en-US" altLang="ko-KR" sz="1500" b="1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여행지</a:t>
                      </a:r>
                      <a:r>
                        <a:rPr lang="ko-KR" altLang="en-US" sz="1300" b="0" u="none" strike="noStrike" cap="none" baseline="0" dirty="0"/>
                        <a:t> 정보를 열람하지 않고 바로 여행 </a:t>
                      </a:r>
                      <a:r>
                        <a:rPr lang="ko-KR" altLang="en-US" sz="1300" b="0" u="none" strike="noStrike" cap="none" baseline="0" dirty="0" err="1"/>
                        <a:t>메이트를</a:t>
                      </a:r>
                      <a:r>
                        <a:rPr lang="ko-KR" altLang="en-US" sz="1300" b="0" u="none" strike="noStrike" cap="none" baseline="0" dirty="0"/>
                        <a:t> 찾기</a:t>
                      </a:r>
                      <a:endParaRPr sz="1300" b="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b="1" u="none" strike="noStrike" cap="none" dirty="0"/>
                        <a:t>  가이드 찾기</a:t>
                      </a:r>
                      <a:endParaRPr lang="en-US" altLang="ko-KR" sz="15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  원하는 여행지에 가이드를 등록한  회원 찾기</a:t>
                      </a:r>
                      <a:r>
                        <a:rPr lang="en-US" altLang="ko-KR" sz="1300" b="0" u="none" strike="noStrike" cap="none" dirty="0"/>
                        <a:t>,</a:t>
                      </a:r>
                      <a:r>
                        <a:rPr lang="en-US" altLang="ko-KR" sz="1300" b="0" u="none" strike="noStrike" cap="none" baseline="0" dirty="0"/>
                        <a:t> </a:t>
                      </a:r>
                      <a:r>
                        <a:rPr lang="ko-KR" altLang="en-US" sz="1300" b="0" u="none" strike="noStrike" cap="none" baseline="0" dirty="0"/>
                        <a:t>가이드에 대한 상세정보 열람 가능</a:t>
                      </a:r>
                      <a:endParaRPr sz="15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3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문의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문의 사항을 남길 수도 있고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확인가능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35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메인 배너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위치 기반으로 주변에 여행 </a:t>
                      </a:r>
                      <a:r>
                        <a:rPr lang="ko-KR" altLang="en-US" sz="1300" b="0" u="none" strike="noStrike" cap="none" dirty="0" err="1">
                          <a:solidFill>
                            <a:schemeClr val="dk1"/>
                          </a:solidFill>
                        </a:rPr>
                        <a:t>메이트를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찾고 있는 사람의 수와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다양한 여행지 영상 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+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날씨 정보 제공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19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로그인 관련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>
                          <a:solidFill>
                            <a:schemeClr val="dk1"/>
                          </a:solidFill>
                        </a:rPr>
                        <a:t>  클릭 시</a:t>
                      </a:r>
                      <a:r>
                        <a:rPr lang="en-US" altLang="ko-KR" sz="13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300" b="0" u="none" strike="noStrike" cap="none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300" b="0" u="none" strike="noStrike" cap="none" baseline="0" dirty="0">
                          <a:solidFill>
                            <a:schemeClr val="dk1"/>
                          </a:solidFill>
                        </a:rPr>
                        <a:t>가이드회원 로그인 화면으로 이동</a:t>
                      </a:r>
                      <a:endParaRPr sz="13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7" name="Google Shape;97;g7c553259d1_0_3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" name="Google Shape;98;g7c553259d1_0_3"/>
          <p:cNvGraphicFramePr/>
          <p:nvPr>
            <p:extLst>
              <p:ext uri="{D42A27DB-BD31-4B8C-83A1-F6EECF244321}">
                <p14:modId xmlns:p14="http://schemas.microsoft.com/office/powerpoint/2010/main" val="333938072"/>
              </p:ext>
            </p:extLst>
          </p:nvPr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여행지 정보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/>
                        <a:t>메이트</a:t>
                      </a:r>
                      <a:r>
                        <a:rPr lang="ko-KR" altLang="en-US" sz="1400" u="none" strike="noStrike" cap="none" dirty="0"/>
                        <a:t>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/>
                        <a:t>가이드 찾기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문의</a:t>
                      </a:r>
                      <a:r>
                        <a:rPr lang="ko-KR" altLang="en-US" sz="1400" u="none" strike="noStrike" cap="none" dirty="0"/>
                        <a:t>사항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2" name="Google Shape;102;g7c553259d1_0_3"/>
          <p:cNvSpPr/>
          <p:nvPr/>
        </p:nvSpPr>
        <p:spPr>
          <a:xfrm>
            <a:off x="263352" y="2697233"/>
            <a:ext cx="7732380" cy="37688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지금 주변에 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OO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명의 회원들이 여행 </a:t>
            </a:r>
            <a:r>
              <a:rPr lang="ko-KR" altLang="en-US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메이트를</a:t>
            </a:r>
            <a:r>
              <a:rPr lang="ko-KR" altLang="en-US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찾고 있습니다</a:t>
            </a:r>
            <a:r>
              <a:rPr lang="en-US" alt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</a:t>
            </a: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3352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7568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179196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096000" y="2204864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1364" y="2780928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39787" y="1763095"/>
            <a:ext cx="2027347" cy="224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  <a:r>
              <a:rPr lang="en-US" altLang="ko-KR" sz="1100" dirty="0"/>
              <a:t>/</a:t>
            </a:r>
            <a:r>
              <a:rPr lang="ko-KR" altLang="en-US" sz="1100" dirty="0"/>
              <a:t>회원가입</a:t>
            </a:r>
            <a:endParaRPr lang="en-US" altLang="ko-KR" sz="1100" dirty="0"/>
          </a:p>
        </p:txBody>
      </p:sp>
      <p:sp>
        <p:nvSpPr>
          <p:cNvPr id="23" name="직사각형 22"/>
          <p:cNvSpPr/>
          <p:nvPr/>
        </p:nvSpPr>
        <p:spPr>
          <a:xfrm>
            <a:off x="5719320" y="1767579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838986" y="452487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여행의 장애물 두 가지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8240BE-366A-4705-85B2-9465AB69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6" y="1131216"/>
            <a:ext cx="3614902" cy="399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9236137-283A-4338-978E-4DAA33015F66}"/>
              </a:ext>
            </a:extLst>
          </p:cNvPr>
          <p:cNvSpPr txBox="1"/>
          <p:nvPr/>
        </p:nvSpPr>
        <p:spPr>
          <a:xfrm>
            <a:off x="1027522" y="5222135"/>
            <a:ext cx="36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내 휴일과 친구의 휴일이 다름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66F7795-8020-4264-BF63-19BEDF12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45" y="1415591"/>
            <a:ext cx="346075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5A3732-C624-43BC-AF4E-8705D2EDE041}"/>
              </a:ext>
            </a:extLst>
          </p:cNvPr>
          <p:cNvSpPr txBox="1"/>
          <p:nvPr/>
        </p:nvSpPr>
        <p:spPr>
          <a:xfrm>
            <a:off x="5912177" y="5222135"/>
            <a:ext cx="3614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대한 정보 찾기</a:t>
            </a:r>
            <a:r>
              <a:rPr lang="en-US" altLang="ko-KR" b="1" dirty="0"/>
              <a:t>..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일정짜기</a:t>
            </a:r>
            <a:r>
              <a:rPr lang="en-US" altLang="ko-KR" b="1" dirty="0"/>
              <a:t>.. </a:t>
            </a:r>
            <a:r>
              <a:rPr lang="ko-KR" altLang="en-US" b="1" dirty="0"/>
              <a:t>귀찮음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36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움짤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80728"/>
            <a:ext cx="8451569" cy="40324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91545" y="5085184"/>
            <a:ext cx="7305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네비게이션</a:t>
            </a:r>
            <a:r>
              <a:rPr lang="ko-KR" altLang="en-US" b="1" dirty="0"/>
              <a:t> 메뉴</a:t>
            </a:r>
            <a:r>
              <a:rPr lang="en-US" altLang="ko-KR" b="1" dirty="0"/>
              <a:t>(</a:t>
            </a:r>
            <a:r>
              <a:rPr lang="ko-KR" altLang="en-US" b="1" dirty="0"/>
              <a:t>애니메이션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위젯화면</a:t>
            </a:r>
            <a:r>
              <a:rPr lang="en-US" altLang="ko-KR" b="1" dirty="0"/>
              <a:t>(</a:t>
            </a:r>
            <a:r>
              <a:rPr lang="ko-KR" altLang="en-US" b="1" dirty="0"/>
              <a:t>비디오</a:t>
            </a:r>
            <a:r>
              <a:rPr lang="en-US" altLang="ko-KR" b="1" dirty="0"/>
              <a:t>, </a:t>
            </a:r>
            <a:r>
              <a:rPr lang="ko-KR" altLang="en-US" b="1" dirty="0"/>
              <a:t>위젯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3881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2063552" y="3645024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 </a:t>
            </a:r>
            <a:r>
              <a:rPr lang="en-US" altLang="ko-KR" b="1" dirty="0"/>
              <a:t>- &lt;div&gt;  &lt;ul&gt;  &lt;ul&gt;  &lt;ul&gt;  &lt;ul&gt;  &lt;/div&gt;</a:t>
            </a:r>
            <a:endParaRPr lang="ko-KR" altLang="en-US" b="1" dirty="0"/>
          </a:p>
        </p:txBody>
      </p:sp>
      <p:pic>
        <p:nvPicPr>
          <p:cNvPr id="2050" name="Picture 2" descr="C:\Users\ezen-033\Desktop\ezen2\TripMate\gr2_lhj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87608"/>
            <a:ext cx="8136904" cy="11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3552" y="4149080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ul</a:t>
            </a:r>
            <a:r>
              <a:rPr lang="en-US" altLang="ko-KR" sz="1600" dirty="0"/>
              <a:t>(</a:t>
            </a:r>
            <a:r>
              <a:rPr lang="en-US" altLang="ko-KR" sz="1600" dirty="0" err="1"/>
              <a:t>undordered</a:t>
            </a:r>
            <a:r>
              <a:rPr lang="en-US" altLang="ko-KR" sz="1600" dirty="0"/>
              <a:t> list)</a:t>
            </a:r>
            <a:r>
              <a:rPr lang="ko-KR" altLang="en-US" sz="1600" dirty="0"/>
              <a:t>에 마우스가 들어가고 나가는 것을 감지하는 </a:t>
            </a:r>
            <a:r>
              <a:rPr lang="en-US" altLang="ko-KR" sz="1600" dirty="0" err="1"/>
              <a:t>eventListener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들어올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투명</a:t>
            </a:r>
            <a:r>
              <a:rPr lang="en-US" altLang="ko-KR" sz="1600" dirty="0"/>
              <a:t> -&gt; </a:t>
            </a:r>
            <a:r>
              <a:rPr lang="ko-KR" altLang="en-US" sz="1600" dirty="0"/>
              <a:t>흰색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 나갈 때</a:t>
            </a:r>
            <a:r>
              <a:rPr lang="en-US" altLang="ko-KR" sz="1600" dirty="0"/>
              <a:t>(background-color: </a:t>
            </a:r>
            <a:r>
              <a:rPr lang="ko-KR" altLang="en-US" sz="1600" dirty="0"/>
              <a:t>흰색</a:t>
            </a:r>
            <a:r>
              <a:rPr lang="en-US" altLang="ko-KR" sz="1600" dirty="0"/>
              <a:t> -&gt; </a:t>
            </a:r>
            <a:r>
              <a:rPr lang="ko-KR" altLang="en-US" sz="1600" dirty="0"/>
              <a:t>투명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세부 메뉴 </a:t>
            </a:r>
            <a:r>
              <a:rPr lang="en-US" altLang="ko-KR" sz="1600" dirty="0"/>
              <a:t>&lt;li&gt;</a:t>
            </a:r>
            <a:r>
              <a:rPr lang="ko-KR" altLang="en-US" sz="1600" dirty="0"/>
              <a:t>각각에도 설정하여 마우스 </a:t>
            </a:r>
            <a:r>
              <a:rPr lang="ko-KR" altLang="en-US" sz="1600" dirty="0" err="1"/>
              <a:t>위치시</a:t>
            </a:r>
            <a:r>
              <a:rPr lang="ko-KR" altLang="en-US" sz="1600" dirty="0"/>
              <a:t> 주황색으로 </a:t>
            </a:r>
            <a:r>
              <a:rPr lang="ko-KR" altLang="en-US" sz="1600" dirty="0" err="1"/>
              <a:t>글자색</a:t>
            </a:r>
            <a:r>
              <a:rPr lang="ko-KR" altLang="en-US" sz="1600" dirty="0"/>
              <a:t> 변하도록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74FB973-E970-48FC-BC0C-548E47C43B5D}"/>
              </a:ext>
            </a:extLst>
          </p:cNvPr>
          <p:cNvGrpSpPr/>
          <p:nvPr/>
        </p:nvGrpSpPr>
        <p:grpSpPr>
          <a:xfrm>
            <a:off x="2063552" y="2276873"/>
            <a:ext cx="8136904" cy="1294179"/>
            <a:chOff x="539552" y="2276872"/>
            <a:chExt cx="8136904" cy="1294179"/>
          </a:xfrm>
        </p:grpSpPr>
        <p:pic>
          <p:nvPicPr>
            <p:cNvPr id="2051" name="Picture 3" descr="C:\Users\ezen-033\Desktop\ezen2\TripMate\gr2_lhj\캡처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1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네비게이션</a:t>
            </a:r>
            <a:r>
              <a:rPr lang="ko-KR" altLang="en-US" sz="3200" b="1" dirty="0"/>
              <a:t> 메뉴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5877" y="243978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Transition</a:t>
            </a:r>
            <a:r>
              <a:rPr lang="ko-KR" altLang="en-US" sz="1600" b="1" dirty="0"/>
              <a:t>을 이용한 간단한 애니메이션 구현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모양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크기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색상의 변화를 일정시간에 걸쳐서 일어나게 하는 속성</a:t>
            </a:r>
            <a:r>
              <a:rPr lang="en-US" altLang="ko-KR" sz="1600" b="1" dirty="0"/>
              <a:t>)                                            </a:t>
            </a:r>
            <a:endParaRPr lang="ko-KR" altLang="en-US" sz="16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9FD3E5F-AD47-4CF5-9C62-01C43E51F47C}"/>
              </a:ext>
            </a:extLst>
          </p:cNvPr>
          <p:cNvGrpSpPr/>
          <p:nvPr/>
        </p:nvGrpSpPr>
        <p:grpSpPr>
          <a:xfrm>
            <a:off x="2027548" y="980729"/>
            <a:ext cx="8136904" cy="1294179"/>
            <a:chOff x="539552" y="2276872"/>
            <a:chExt cx="8136904" cy="1294179"/>
          </a:xfrm>
        </p:grpSpPr>
        <p:pic>
          <p:nvPicPr>
            <p:cNvPr id="7" name="Picture 3" descr="C:\Users\ezen-033\Desktop\ezen2\TripMate\gr2_lhj\캡처2.PNG">
              <a:extLst>
                <a:ext uri="{FF2B5EF4-FFF2-40B4-BE49-F238E27FC236}">
                  <a16:creationId xmlns:a16="http://schemas.microsoft.com/office/drawing/2014/main" xmlns="" id="{C4148ABC-46BA-4CF6-B4B0-97A53963A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8136904" cy="1294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CF731FC-1FC0-4835-A82A-9CA1BE1D2339}"/>
                </a:ext>
              </a:extLst>
            </p:cNvPr>
            <p:cNvSpPr/>
            <p:nvPr/>
          </p:nvSpPr>
          <p:spPr>
            <a:xfrm>
              <a:off x="1403648" y="2564904"/>
              <a:ext cx="1872208" cy="1006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643D9C-2813-44BA-879B-793774AE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3212976"/>
            <a:ext cx="3272895" cy="24300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BA8C4AA-DFC1-4360-9D1C-21281209C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95" y="3284984"/>
            <a:ext cx="4680680" cy="2049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0E44709-549B-4F6B-AB38-C5B26F89772A}"/>
              </a:ext>
            </a:extLst>
          </p:cNvPr>
          <p:cNvSpPr txBox="1"/>
          <p:nvPr/>
        </p:nvSpPr>
        <p:spPr>
          <a:xfrm>
            <a:off x="5187204" y="5030003"/>
            <a:ext cx="526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Opacity – </a:t>
            </a:r>
            <a:r>
              <a:rPr lang="ko-KR" altLang="en-US" sz="1600" dirty="0"/>
              <a:t>요소의 투명도 </a:t>
            </a:r>
            <a:r>
              <a:rPr lang="en-US" altLang="ko-KR" sz="1600" dirty="0"/>
              <a:t>1</a:t>
            </a:r>
            <a:r>
              <a:rPr lang="ko-KR" altLang="en-US" sz="1600" dirty="0"/>
              <a:t>이 기본값</a:t>
            </a:r>
            <a:r>
              <a:rPr lang="en-US" altLang="ko-KR" sz="1600" dirty="0"/>
              <a:t>, 0</a:t>
            </a:r>
            <a:r>
              <a:rPr lang="ko-KR" altLang="en-US" sz="1600" dirty="0"/>
              <a:t>일 때 완전 투명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1B5BB20-A6FC-40C2-B247-CCAE84A65832}"/>
              </a:ext>
            </a:extLst>
          </p:cNvPr>
          <p:cNvSpPr/>
          <p:nvPr/>
        </p:nvSpPr>
        <p:spPr>
          <a:xfrm>
            <a:off x="2423592" y="4725145"/>
            <a:ext cx="2160240" cy="30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51BC8D3-0A7B-47F3-A74B-35580F97562F}"/>
              </a:ext>
            </a:extLst>
          </p:cNvPr>
          <p:cNvSpPr/>
          <p:nvPr/>
        </p:nvSpPr>
        <p:spPr>
          <a:xfrm>
            <a:off x="5591944" y="3412173"/>
            <a:ext cx="3816424" cy="457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79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626B8BF-E89F-4C5F-B5CC-4902E974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909054"/>
            <a:ext cx="8299450" cy="3312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925877" y="4509121"/>
            <a:ext cx="8136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개의 태그가 겹쳐진 화면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안쪽부터    비디오</a:t>
            </a:r>
            <a:r>
              <a:rPr lang="en-US" altLang="ko-KR" sz="2000" b="1" dirty="0"/>
              <a:t>-</a:t>
            </a:r>
            <a:r>
              <a:rPr lang="ko-KR" altLang="en-US" sz="2000" b="1" dirty="0"/>
              <a:t>위젯</a:t>
            </a:r>
            <a:r>
              <a:rPr lang="en-US" altLang="ko-KR" sz="2000" b="1" dirty="0"/>
              <a:t>-</a:t>
            </a:r>
            <a:r>
              <a:rPr lang="ko-KR" altLang="en-US" sz="2000" b="1" dirty="0" err="1"/>
              <a:t>네비게이션메뉴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591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AB9D3-C706-4670-8F19-553BC73F9C7B}"/>
              </a:ext>
            </a:extLst>
          </p:cNvPr>
          <p:cNvSpPr txBox="1"/>
          <p:nvPr/>
        </p:nvSpPr>
        <p:spPr>
          <a:xfrm>
            <a:off x="1914310" y="260649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메인화면</a:t>
            </a:r>
            <a:r>
              <a:rPr lang="en-US" altLang="ko-KR" sz="3200" b="1" dirty="0"/>
              <a:t>(</a:t>
            </a:r>
            <a:r>
              <a:rPr lang="ko-KR" altLang="en-US" sz="3200" b="1" dirty="0" err="1"/>
              <a:t>위젯화면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E281A5-FE2E-4CE2-B5DE-312C1255B303}"/>
              </a:ext>
            </a:extLst>
          </p:cNvPr>
          <p:cNvSpPr txBox="1"/>
          <p:nvPr/>
        </p:nvSpPr>
        <p:spPr>
          <a:xfrm>
            <a:off x="1888490" y="1052737"/>
            <a:ext cx="40634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&lt;div class=“parent”&gt;</a:t>
            </a:r>
          </a:p>
          <a:p>
            <a:r>
              <a:rPr lang="en-US" altLang="ko-KR" sz="2000" b="1" dirty="0"/>
              <a:t>  &lt;video&gt; &lt;/video&gt;</a:t>
            </a:r>
          </a:p>
          <a:p>
            <a:r>
              <a:rPr lang="en-US" altLang="ko-KR" sz="2000" b="1" dirty="0"/>
              <a:t>  &lt;div class=“widget”&gt;&lt;/div&gt;</a:t>
            </a:r>
          </a:p>
          <a:p>
            <a:r>
              <a:rPr lang="en-US" altLang="ko-KR" sz="2000" b="1" dirty="0"/>
              <a:t>  &lt;div class=“</a:t>
            </a:r>
            <a:r>
              <a:rPr lang="en-US" altLang="ko-KR" sz="2000" b="1" dirty="0" err="1"/>
              <a:t>navi</a:t>
            </a:r>
            <a:r>
              <a:rPr lang="en-US" altLang="ko-KR" sz="2000" b="1" dirty="0"/>
              <a:t>”&gt;&lt;/div&gt;</a:t>
            </a:r>
          </a:p>
          <a:p>
            <a:r>
              <a:rPr lang="en-US" altLang="ko-KR" sz="2000" b="1" dirty="0"/>
              <a:t>&lt;/div&gt;</a:t>
            </a:r>
          </a:p>
          <a:p>
            <a:r>
              <a:rPr lang="ko-KR" altLang="en-US" sz="2000" b="1" dirty="0"/>
              <a:t>      아래로 쌓임</a:t>
            </a:r>
            <a:r>
              <a:rPr lang="en-US" altLang="ko-KR" sz="2000" b="1" dirty="0"/>
              <a:t>..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92FA2D-E502-4F24-B229-E9A4F7DDF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66" y="3439132"/>
            <a:ext cx="3581400" cy="28488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E9E7EF-C9C5-4BCA-92BE-C4ABCF4DFF21}"/>
              </a:ext>
            </a:extLst>
          </p:cNvPr>
          <p:cNvSpPr/>
          <p:nvPr/>
        </p:nvSpPr>
        <p:spPr>
          <a:xfrm>
            <a:off x="2351584" y="3933057"/>
            <a:ext cx="1872208" cy="273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3114C0-CB8C-49BE-BC14-1ED455151F7F}"/>
              </a:ext>
            </a:extLst>
          </p:cNvPr>
          <p:cNvSpPr txBox="1"/>
          <p:nvPr/>
        </p:nvSpPr>
        <p:spPr>
          <a:xfrm>
            <a:off x="6096001" y="980729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요소의 </a:t>
            </a:r>
            <a:r>
              <a:rPr lang="en-US" altLang="ko-KR" sz="2000" b="1" dirty="0"/>
              <a:t>z</a:t>
            </a:r>
            <a:r>
              <a:rPr lang="ko-KR" altLang="en-US" sz="2000" b="1" dirty="0" err="1"/>
              <a:t>축이변함</a:t>
            </a:r>
            <a:endParaRPr lang="en-US" altLang="ko-KR" sz="2000" b="1" dirty="0"/>
          </a:p>
          <a:p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sym typeface="Wingdings" panose="05000000000000000000" pitchFamily="2" charset="2"/>
              </a:rPr>
              <a:t>부모 요소 내에서 자유롭게 이동</a:t>
            </a:r>
            <a:r>
              <a:rPr lang="en-US" altLang="ko-KR" sz="2000" b="1" dirty="0">
                <a:sym typeface="Wingdings" panose="05000000000000000000" pitchFamily="2" charset="2"/>
              </a:rPr>
              <a:t>.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4FC6407-3243-4B7D-B982-C802939B666A}"/>
              </a:ext>
            </a:extLst>
          </p:cNvPr>
          <p:cNvSpPr txBox="1"/>
          <p:nvPr/>
        </p:nvSpPr>
        <p:spPr>
          <a:xfrm>
            <a:off x="6168008" y="249289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&lt;video&gt;&lt;/video&gt;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4112A4-D786-4E42-AC71-C12378233452}"/>
              </a:ext>
            </a:extLst>
          </p:cNvPr>
          <p:cNvSpPr txBox="1"/>
          <p:nvPr/>
        </p:nvSpPr>
        <p:spPr>
          <a:xfrm>
            <a:off x="6320408" y="26452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&lt;widget&gt;&lt;/widget&gt;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27E105-6A8E-45D9-BE6C-A98E002E72FF}"/>
              </a:ext>
            </a:extLst>
          </p:cNvPr>
          <p:cNvSpPr txBox="1"/>
          <p:nvPr/>
        </p:nvSpPr>
        <p:spPr>
          <a:xfrm>
            <a:off x="6472808" y="2797697"/>
            <a:ext cx="424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&lt;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&gt;&lt;/</a:t>
            </a:r>
            <a:r>
              <a:rPr lang="en-US" altLang="ko-KR" sz="3200" b="1" dirty="0" err="1"/>
              <a:t>navi</a:t>
            </a:r>
            <a:r>
              <a:rPr lang="en-US" altLang="ko-KR" sz="3200" b="1" dirty="0"/>
              <a:t>&gt;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37CFB7-ACBC-43D8-996D-002ECAF10759}"/>
              </a:ext>
            </a:extLst>
          </p:cNvPr>
          <p:cNvSpPr txBox="1"/>
          <p:nvPr/>
        </p:nvSpPr>
        <p:spPr>
          <a:xfrm>
            <a:off x="6248401" y="3637474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Z-index</a:t>
            </a:r>
            <a:r>
              <a:rPr lang="ko-KR" altLang="en-US" sz="2000" b="1" dirty="0"/>
              <a:t>속성을 조정하여</a:t>
            </a:r>
            <a:endParaRPr lang="en-US" altLang="ko-KR" sz="2000" b="1" dirty="0"/>
          </a:p>
          <a:p>
            <a:r>
              <a:rPr lang="ko-KR" altLang="en-US" sz="2000" b="1" dirty="0"/>
              <a:t>위에 오는 요소를 선택 가능</a:t>
            </a:r>
            <a:endParaRPr lang="en-US" altLang="ko-KR" sz="2000" b="1" dirty="0"/>
          </a:p>
          <a:p>
            <a:r>
              <a:rPr lang="ko-KR" altLang="en-US" sz="2000" b="1" dirty="0"/>
              <a:t>크면 위에 옴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2441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ezen2\TripMate\gr2_lhj\관리자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8" y="173736"/>
            <a:ext cx="11533405" cy="62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91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-033\Desktop\ezen2\TripMate\gr2_lhj\관리자페이지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4" y="313765"/>
            <a:ext cx="11781798" cy="60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506" y="254232"/>
            <a:ext cx="2142565" cy="5913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04565" y="639714"/>
            <a:ext cx="8848164" cy="55280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김용승</a:t>
            </a:r>
          </a:p>
        </p:txBody>
      </p:sp>
    </p:spTree>
    <p:extLst>
      <p:ext uri="{BB962C8B-B14F-4D97-AF65-F5344CB8AC3E}">
        <p14:creationId xmlns:p14="http://schemas.microsoft.com/office/powerpoint/2010/main" val="371929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5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014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메이트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데스크탑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1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18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61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페이지 내 메인메뉴(고정)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메인메뉴 클릭시 하위메뉴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내주위 매칭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500"/>
                      </a:pPr>
                      <a:r>
                        <a:t>위치기반의 서비스로써 하위메뉴 없음.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각 메뉴에 하위메뉴로 라디오박스로 처리하여 단일 항목 선택 가능</a:t>
                      </a:r>
                    </a:p>
                    <a:p>
                      <a:pPr algn="l">
                        <a:defRPr sz="1500"/>
                      </a:pPr>
                      <a:r>
                        <a:t>선택 후 하단의 메인페이지에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하위메뉴 선택시 메인창에 간단한 프로필과 관심헤시테그 노출 하여 메이트상대 서칭.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22" name="직사각형 12"/>
          <p:cNvGrpSpPr/>
          <p:nvPr/>
        </p:nvGrpSpPr>
        <p:grpSpPr>
          <a:xfrm>
            <a:off x="3184035" y="1293245"/>
            <a:ext cx="1927232" cy="609698"/>
            <a:chOff x="-1" y="0"/>
            <a:chExt cx="1927231" cy="609696"/>
          </a:xfrm>
        </p:grpSpPr>
        <p:sp>
          <p:nvSpPr>
            <p:cNvPr id="1620" name="직사각형"/>
            <p:cNvSpPr/>
            <p:nvPr/>
          </p:nvSpPr>
          <p:spPr>
            <a:xfrm>
              <a:off x="-2" y="0"/>
              <a:ext cx="1927233" cy="6096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21" name="메인로고"/>
            <p:cNvSpPr txBox="1"/>
            <p:nvPr/>
          </p:nvSpPr>
          <p:spPr>
            <a:xfrm>
              <a:off x="-2" y="111425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메이트 매칭</a:t>
              </a:r>
            </a:p>
          </p:txBody>
        </p:sp>
      </p:grpSp>
      <p:graphicFrame>
        <p:nvGraphicFramePr>
          <p:cNvPr id="1623" name="표 3"/>
          <p:cNvGraphicFramePr/>
          <p:nvPr/>
        </p:nvGraphicFramePr>
        <p:xfrm>
          <a:off x="399094" y="2369853"/>
          <a:ext cx="7497110" cy="370840"/>
        </p:xfrm>
        <a:graphic>
          <a:graphicData uri="http://schemas.openxmlformats.org/drawingml/2006/table">
            <a:tbl>
              <a:tblPr/>
              <a:tblGrid>
                <a:gridCol w="1499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99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연령별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인원별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관심사별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내주위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여행지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626" name="타원 29"/>
          <p:cNvGrpSpPr/>
          <p:nvPr/>
        </p:nvGrpSpPr>
        <p:grpSpPr>
          <a:xfrm>
            <a:off x="312839" y="2056906"/>
            <a:ext cx="379804" cy="370837"/>
            <a:chOff x="-1" y="0"/>
            <a:chExt cx="379802" cy="370835"/>
          </a:xfrm>
        </p:grpSpPr>
        <p:sp>
          <p:nvSpPr>
            <p:cNvPr id="162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5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27" name="직사각형 5"/>
          <p:cNvSpPr/>
          <p:nvPr/>
        </p:nvSpPr>
        <p:spPr>
          <a:xfrm>
            <a:off x="404168" y="2839367"/>
            <a:ext cx="1432418" cy="9758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20세 ~ 23세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23세 ~ 26세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26세 ~ 29세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29세 이상</a:t>
            </a:r>
          </a:p>
        </p:txBody>
      </p:sp>
      <p:sp>
        <p:nvSpPr>
          <p:cNvPr id="1628" name="직사각형 47"/>
          <p:cNvSpPr/>
          <p:nvPr/>
        </p:nvSpPr>
        <p:spPr>
          <a:xfrm>
            <a:off x="1924696" y="2845147"/>
            <a:ext cx="1432416" cy="964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2명~5명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5명~10명</a:t>
            </a:r>
          </a:p>
        </p:txBody>
      </p:sp>
      <p:sp>
        <p:nvSpPr>
          <p:cNvPr id="1629" name="직사각형 48"/>
          <p:cNvSpPr/>
          <p:nvPr/>
        </p:nvSpPr>
        <p:spPr>
          <a:xfrm>
            <a:off x="3441960" y="2755106"/>
            <a:ext cx="1432416" cy="1144397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맛집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풍경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사진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문화</a:t>
            </a:r>
          </a:p>
          <a:p>
            <a:pPr marL="342900" indent="-342900">
              <a:buSzPct val="100000"/>
              <a:buFont typeface="Helvetica"/>
              <a:buChar char="O"/>
              <a:defRPr sz="1300"/>
            </a:pPr>
            <a:r>
              <a:t>기타 </a:t>
            </a:r>
          </a:p>
        </p:txBody>
      </p:sp>
      <p:grpSp>
        <p:nvGrpSpPr>
          <p:cNvPr id="1632" name="직사각형 50"/>
          <p:cNvGrpSpPr/>
          <p:nvPr/>
        </p:nvGrpSpPr>
        <p:grpSpPr>
          <a:xfrm>
            <a:off x="6428951" y="2793511"/>
            <a:ext cx="1432417" cy="1027079"/>
            <a:chOff x="0" y="-1"/>
            <a:chExt cx="1432416" cy="1027078"/>
          </a:xfrm>
        </p:grpSpPr>
        <p:sp>
          <p:nvSpPr>
            <p:cNvPr id="1630" name="직사각형"/>
            <p:cNvSpPr/>
            <p:nvPr/>
          </p:nvSpPr>
          <p:spPr>
            <a:xfrm>
              <a:off x="-1" y="-2"/>
              <a:ext cx="1432417" cy="102707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31" name="경기지역…"/>
            <p:cNvSpPr txBox="1"/>
            <p:nvPr/>
          </p:nvSpPr>
          <p:spPr>
            <a:xfrm>
              <a:off x="-1" y="61419"/>
              <a:ext cx="1432417" cy="90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경기지역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충북지역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강원지역</a:t>
              </a:r>
            </a:p>
            <a:p>
              <a:pPr marL="342900" indent="-342900">
                <a:buSzPct val="100000"/>
                <a:buFont typeface="Helvetica"/>
                <a:buChar char="O"/>
                <a:defRPr sz="1300"/>
              </a:pPr>
              <a:r>
                <a:t>제주도</a:t>
              </a:r>
            </a:p>
          </p:txBody>
        </p:sp>
      </p:grpSp>
      <p:grpSp>
        <p:nvGrpSpPr>
          <p:cNvPr id="1635" name="타원 29"/>
          <p:cNvGrpSpPr/>
          <p:nvPr/>
        </p:nvGrpSpPr>
        <p:grpSpPr>
          <a:xfrm>
            <a:off x="5517531" y="2077904"/>
            <a:ext cx="379803" cy="370837"/>
            <a:chOff x="0" y="0"/>
            <a:chExt cx="379801" cy="370835"/>
          </a:xfrm>
        </p:grpSpPr>
        <p:sp>
          <p:nvSpPr>
            <p:cNvPr id="1633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4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38" name="타원 29"/>
          <p:cNvGrpSpPr/>
          <p:nvPr/>
        </p:nvGrpSpPr>
        <p:grpSpPr>
          <a:xfrm>
            <a:off x="394589" y="2868946"/>
            <a:ext cx="379802" cy="370837"/>
            <a:chOff x="0" y="0"/>
            <a:chExt cx="379801" cy="370835"/>
          </a:xfrm>
        </p:grpSpPr>
        <p:sp>
          <p:nvSpPr>
            <p:cNvPr id="163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4" name="직사각형 6"/>
          <p:cNvGrpSpPr/>
          <p:nvPr/>
        </p:nvGrpSpPr>
        <p:grpSpPr>
          <a:xfrm>
            <a:off x="195664" y="3951478"/>
            <a:ext cx="7884454" cy="2532450"/>
            <a:chOff x="0" y="0"/>
            <a:chExt cx="7884452" cy="2532449"/>
          </a:xfrm>
        </p:grpSpPr>
        <p:sp>
          <p:nvSpPr>
            <p:cNvPr id="1639" name="직사각형"/>
            <p:cNvSpPr/>
            <p:nvPr/>
          </p:nvSpPr>
          <p:spPr>
            <a:xfrm>
              <a:off x="-1" y="-1"/>
              <a:ext cx="7884454" cy="253245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646" name="그룹"/>
            <p:cNvGrpSpPr/>
            <p:nvPr/>
          </p:nvGrpSpPr>
          <p:grpSpPr>
            <a:xfrm>
              <a:off x="80428" y="82650"/>
              <a:ext cx="7558591" cy="1016714"/>
              <a:chOff x="0" y="0"/>
              <a:chExt cx="7558589" cy="1016713"/>
            </a:xfrm>
          </p:grpSpPr>
          <p:sp>
            <p:nvSpPr>
              <p:cNvPr id="1640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43" name="사용자1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1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2" name="사용자1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사용자1</a:t>
                  </a:r>
                </a:p>
              </p:txBody>
            </p:sp>
          </p:grpSp>
          <p:sp>
            <p:nvSpPr>
              <p:cNvPr id="1644" name="#맛집#드라이브#풍경사진"/>
              <p:cNvSpPr txBox="1"/>
              <p:nvPr/>
            </p:nvSpPr>
            <p:spPr>
              <a:xfrm>
                <a:off x="888840" y="494032"/>
                <a:ext cx="1676670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#맛집#드라이브#풍경사진</a:t>
                </a:r>
              </a:p>
            </p:txBody>
          </p:sp>
          <p:sp>
            <p:nvSpPr>
              <p:cNvPr id="1645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653" name="그룹"/>
            <p:cNvGrpSpPr/>
            <p:nvPr/>
          </p:nvGrpSpPr>
          <p:grpSpPr>
            <a:xfrm>
              <a:off x="80428" y="1171239"/>
              <a:ext cx="7558591" cy="1016714"/>
              <a:chOff x="0" y="0"/>
              <a:chExt cx="7558589" cy="1016713"/>
            </a:xfrm>
          </p:grpSpPr>
          <p:sp>
            <p:nvSpPr>
              <p:cNvPr id="1647" name="이름/성별/나이 등 기본정보"/>
              <p:cNvSpPr txBox="1"/>
              <p:nvPr/>
            </p:nvSpPr>
            <p:spPr>
              <a:xfrm>
                <a:off x="912583" y="70548"/>
                <a:ext cx="2533316" cy="3868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r>
                  <a:t>이름/성별/나이 등 기본정보</a:t>
                </a:r>
              </a:p>
            </p:txBody>
          </p:sp>
          <p:grpSp>
            <p:nvGrpSpPr>
              <p:cNvPr id="1650" name="사용자2"/>
              <p:cNvGrpSpPr/>
              <p:nvPr/>
            </p:nvGrpSpPr>
            <p:grpSpPr>
              <a:xfrm>
                <a:off x="57990" y="97150"/>
                <a:ext cx="698410" cy="666041"/>
                <a:chOff x="0" y="0"/>
                <a:chExt cx="698409" cy="666040"/>
              </a:xfrm>
            </p:grpSpPr>
            <p:sp>
              <p:nvSpPr>
                <p:cNvPr id="1648" name="직사각형"/>
                <p:cNvSpPr/>
                <p:nvPr/>
              </p:nvSpPr>
              <p:spPr>
                <a:xfrm>
                  <a:off x="-1" y="-1"/>
                  <a:ext cx="698411" cy="666042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CB9E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500"/>
                  </a:pPr>
                  <a:endParaRPr/>
                </a:p>
              </p:txBody>
            </p:sp>
            <p:sp>
              <p:nvSpPr>
                <p:cNvPr id="1649" name="사용자2"/>
                <p:cNvSpPr txBox="1"/>
                <p:nvPr/>
              </p:nvSpPr>
              <p:spPr>
                <a:xfrm>
                  <a:off x="-1" y="166332"/>
                  <a:ext cx="698411" cy="3333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1500"/>
                  </a:lvl1pPr>
                </a:lstStyle>
                <a:p>
                  <a:r>
                    <a:t>사용자2</a:t>
                  </a:r>
                </a:p>
              </p:txBody>
            </p:sp>
          </p:grpSp>
          <p:sp>
            <p:nvSpPr>
              <p:cNvPr id="1651" name="#낚시#바다낚시#동해"/>
              <p:cNvSpPr txBox="1"/>
              <p:nvPr/>
            </p:nvSpPr>
            <p:spPr>
              <a:xfrm>
                <a:off x="888840" y="494032"/>
                <a:ext cx="1413018" cy="281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200"/>
                </a:lvl1pPr>
              </a:lstStyle>
              <a:p>
                <a:r>
                  <a:t>#낚시#바다낚시#동해</a:t>
                </a:r>
              </a:p>
            </p:txBody>
          </p:sp>
          <p:sp>
            <p:nvSpPr>
              <p:cNvPr id="1652" name="직사각형"/>
              <p:cNvSpPr/>
              <p:nvPr/>
            </p:nvSpPr>
            <p:spPr>
              <a:xfrm>
                <a:off x="0" y="-1"/>
                <a:ext cx="7558591" cy="1016715"/>
              </a:xfrm>
              <a:prstGeom prst="rect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657" name="타원 29"/>
          <p:cNvGrpSpPr/>
          <p:nvPr/>
        </p:nvGrpSpPr>
        <p:grpSpPr>
          <a:xfrm>
            <a:off x="177316" y="3951478"/>
            <a:ext cx="379802" cy="370837"/>
            <a:chOff x="0" y="0"/>
            <a:chExt cx="379801" cy="370835"/>
          </a:xfrm>
        </p:grpSpPr>
        <p:sp>
          <p:nvSpPr>
            <p:cNvPr id="1655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6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7172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9" y="1320800"/>
            <a:ext cx="11751242" cy="3076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-4788"/>
            <a:ext cx="3009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1" name="화살표"/>
          <p:cNvSpPr/>
          <p:nvPr/>
        </p:nvSpPr>
        <p:spPr>
          <a:xfrm rot="16200000" flipH="1">
            <a:off x="5638055" y="10183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2" name="이미지" descr="이미지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3575050"/>
            <a:ext cx="5323533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화살표"/>
          <p:cNvSpPr/>
          <p:nvPr/>
        </p:nvSpPr>
        <p:spPr>
          <a:xfrm rot="5400000" flipH="1">
            <a:off x="1292696" y="2383641"/>
            <a:ext cx="1069380" cy="785466"/>
          </a:xfrm>
          <a:prstGeom prst="rightArrow">
            <a:avLst>
              <a:gd name="adj1" fmla="val 32000"/>
              <a:gd name="adj2" fmla="val 105776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664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114800"/>
            <a:ext cx="3479800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5" name="화살표"/>
          <p:cNvSpPr/>
          <p:nvPr/>
        </p:nvSpPr>
        <p:spPr>
          <a:xfrm rot="2502788" flipH="1">
            <a:off x="7166107" y="293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8240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0BA932-6698-492A-9E2A-FEEAE4AD8A58}"/>
              </a:ext>
            </a:extLst>
          </p:cNvPr>
          <p:cNvSpPr txBox="1"/>
          <p:nvPr/>
        </p:nvSpPr>
        <p:spPr>
          <a:xfrm>
            <a:off x="838986" y="405353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이를 해결하기 위한 </a:t>
            </a:r>
            <a:r>
              <a:rPr lang="en-US" altLang="ko-KR" sz="3200" b="1" dirty="0"/>
              <a:t>Concepts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02F99E7-8E7B-4D71-BCDE-A6B51F4D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" y="1074969"/>
            <a:ext cx="5037308" cy="440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34851F-6578-4C9A-985E-33FA3F59B789}"/>
              </a:ext>
            </a:extLst>
          </p:cNvPr>
          <p:cNvSpPr txBox="1"/>
          <p:nvPr/>
        </p:nvSpPr>
        <p:spPr>
          <a:xfrm>
            <a:off x="377268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여행지가 같은 친구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친구와 일정 조정이 불필요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C8A90FE-82D0-4965-8A04-ABE7B2F1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2" y="1144047"/>
            <a:ext cx="5684068" cy="423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BDF431-B0AE-481D-8675-B99A26660BB0}"/>
              </a:ext>
            </a:extLst>
          </p:cNvPr>
          <p:cNvSpPr txBox="1"/>
          <p:nvPr/>
        </p:nvSpPr>
        <p:spPr>
          <a:xfrm>
            <a:off x="6100861" y="5703216"/>
            <a:ext cx="48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여행지에 거주하고 있는 개인 가이드 매칭</a:t>
            </a:r>
            <a:endParaRPr lang="en-US" altLang="ko-KR" b="1" dirty="0"/>
          </a:p>
          <a:p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여행지에 대해 일일이 조사 불필요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60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6" name="표 5"/>
          <p:cNvGraphicFramePr/>
          <p:nvPr/>
        </p:nvGraphicFramePr>
        <p:xfrm>
          <a:off x="131599" y="115758"/>
          <a:ext cx="3517762" cy="960120"/>
        </p:xfrm>
        <a:graphic>
          <a:graphicData uri="http://schemas.openxmlformats.org/drawingml/2006/table">
            <a:tbl>
              <a:tblPr firstRow="1"/>
              <a:tblGrid>
                <a:gridCol w="1758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8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017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여행 가이드 매칭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7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7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79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780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가이드 상품</a:t>
                      </a:r>
                    </a:p>
                    <a:p>
                      <a:pPr algn="l">
                        <a:defRPr sz="1500"/>
                      </a:pPr>
                      <a:r>
                        <a:t>- 해당 상품의 기본적인 테마, 가격, 등 정보가 있으며 클릭시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사용자가 원하는데로 정렬하여 보기가능</a:t>
                      </a:r>
                    </a:p>
                    <a:p>
                      <a:pPr algn="l">
                        <a:defRPr sz="1500"/>
                      </a:pPr>
                      <a:r>
                        <a:t>기본적으로 추천순으로 정렬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아이콘 클릭으로 페이지 넘기기.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783" name="직사각형 12"/>
          <p:cNvGrpSpPr/>
          <p:nvPr/>
        </p:nvGrpSpPr>
        <p:grpSpPr>
          <a:xfrm>
            <a:off x="3184033" y="1293243"/>
            <a:ext cx="1927233" cy="609700"/>
            <a:chOff x="0" y="0"/>
            <a:chExt cx="1927231" cy="609698"/>
          </a:xfrm>
        </p:grpSpPr>
        <p:sp>
          <p:nvSpPr>
            <p:cNvPr id="1781" name="직사각형"/>
            <p:cNvSpPr/>
            <p:nvPr/>
          </p:nvSpPr>
          <p:spPr>
            <a:xfrm>
              <a:off x="-1" y="-1"/>
              <a:ext cx="1927233" cy="6097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2" name="메인로고"/>
            <p:cNvSpPr txBox="1"/>
            <p:nvPr/>
          </p:nvSpPr>
          <p:spPr>
            <a:xfrm>
              <a:off x="-1" y="111423"/>
              <a:ext cx="1927233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여행 가이드 매칭</a:t>
              </a:r>
            </a:p>
          </p:txBody>
        </p:sp>
      </p:grpSp>
      <p:grpSp>
        <p:nvGrpSpPr>
          <p:cNvPr id="1786" name="타원 31"/>
          <p:cNvGrpSpPr/>
          <p:nvPr/>
        </p:nvGrpSpPr>
        <p:grpSpPr>
          <a:xfrm>
            <a:off x="3073977" y="6183765"/>
            <a:ext cx="379803" cy="370837"/>
            <a:chOff x="-1" y="0"/>
            <a:chExt cx="379802" cy="370835"/>
          </a:xfrm>
        </p:grpSpPr>
        <p:sp>
          <p:nvSpPr>
            <p:cNvPr id="1784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5" name="3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792" name="그룹"/>
          <p:cNvGrpSpPr/>
          <p:nvPr/>
        </p:nvGrpSpPr>
        <p:grpSpPr>
          <a:xfrm>
            <a:off x="336145" y="3612011"/>
            <a:ext cx="7623009" cy="1270006"/>
            <a:chOff x="0" y="-1"/>
            <a:chExt cx="7623008" cy="1270005"/>
          </a:xfrm>
        </p:grpSpPr>
        <p:sp>
          <p:nvSpPr>
            <p:cNvPr id="1787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88" name="3박 4일 유산슬과 떠나는 관광버스 뽕짝투어"/>
            <p:cNvSpPr txBox="1"/>
            <p:nvPr/>
          </p:nvSpPr>
          <p:spPr>
            <a:xfrm>
              <a:off x="2167920" y="129535"/>
              <a:ext cx="403753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3박 4일 유산슬과 떠나는 관광버스 뽕짝투어</a:t>
              </a:r>
            </a:p>
          </p:txBody>
        </p:sp>
        <p:sp>
          <p:nvSpPr>
            <p:cNvPr id="1789" name="1인 79,0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79,000원</a:t>
              </a:r>
            </a:p>
          </p:txBody>
        </p:sp>
        <p:sp>
          <p:nvSpPr>
            <p:cNvPr id="1790" name="#음악 #트로트 #관광버스 #지방투어"/>
            <p:cNvSpPr txBox="1"/>
            <p:nvPr/>
          </p:nvSpPr>
          <p:spPr>
            <a:xfrm>
              <a:off x="2223456" y="842037"/>
              <a:ext cx="2647229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#음악 #트로트 #관광버스 #지방투어</a:t>
              </a:r>
            </a:p>
          </p:txBody>
        </p:sp>
        <p:pic>
          <p:nvPicPr>
            <p:cNvPr id="1791" name="유산슬.jpg" descr="유산슬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1" y="6349"/>
              <a:ext cx="2070103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3" name="추천순. 등록순. 낮은가격순. 높은가격순"/>
          <p:cNvSpPr txBox="1"/>
          <p:nvPr/>
        </p:nvSpPr>
        <p:spPr>
          <a:xfrm>
            <a:off x="5497295" y="1903633"/>
            <a:ext cx="246740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r>
              <a:t>추천순. 등록순. 낮은가격순. 높은가격순</a:t>
            </a:r>
          </a:p>
        </p:txBody>
      </p:sp>
      <p:grpSp>
        <p:nvGrpSpPr>
          <p:cNvPr id="1800" name="그룹 1"/>
          <p:cNvGrpSpPr/>
          <p:nvPr/>
        </p:nvGrpSpPr>
        <p:grpSpPr>
          <a:xfrm>
            <a:off x="336147" y="4920114"/>
            <a:ext cx="7623004" cy="1270003"/>
            <a:chOff x="0" y="0"/>
            <a:chExt cx="7623002" cy="1270001"/>
          </a:xfrm>
        </p:grpSpPr>
        <p:sp>
          <p:nvSpPr>
            <p:cNvPr id="1794" name="직사각형"/>
            <p:cNvSpPr/>
            <p:nvPr/>
          </p:nvSpPr>
          <p:spPr>
            <a:xfrm>
              <a:off x="0" y="0"/>
              <a:ext cx="7623004" cy="127000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95" name="1박 2일 설민석과 함께하는 역사투어"/>
            <p:cNvSpPr txBox="1"/>
            <p:nvPr/>
          </p:nvSpPr>
          <p:spPr>
            <a:xfrm>
              <a:off x="2167920" y="114404"/>
              <a:ext cx="338080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1박 2일 설민석과 함께하는 역사투어</a:t>
              </a:r>
            </a:p>
          </p:txBody>
        </p:sp>
        <p:sp>
          <p:nvSpPr>
            <p:cNvPr id="1796" name="1인 39,000원"/>
            <p:cNvSpPr txBox="1"/>
            <p:nvPr/>
          </p:nvSpPr>
          <p:spPr>
            <a:xfrm>
              <a:off x="6544558" y="894489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39,000원</a:t>
              </a:r>
            </a:p>
          </p:txBody>
        </p:sp>
        <p:sp>
          <p:nvSpPr>
            <p:cNvPr id="1797" name="#역사 #고궁 #대한민국 #외국인추천"/>
            <p:cNvSpPr txBox="1"/>
            <p:nvPr/>
          </p:nvSpPr>
          <p:spPr>
            <a:xfrm>
              <a:off x="2223456" y="842035"/>
              <a:ext cx="2647229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#역사 #고궁 #대한민국 #외국인추천</a:t>
              </a:r>
            </a:p>
          </p:txBody>
        </p:sp>
        <p:pic>
          <p:nvPicPr>
            <p:cNvPr id="1798" name="설민석.jpeg" descr="설민석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" y="6348"/>
              <a:ext cx="2070102" cy="1257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9" name="해당 상품은 숙박이 포함되어 있지 않습니다."/>
            <p:cNvSpPr txBox="1"/>
            <p:nvPr/>
          </p:nvSpPr>
          <p:spPr>
            <a:xfrm>
              <a:off x="4389090" y="534793"/>
              <a:ext cx="2731055" cy="2857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u="sng">
                  <a:solidFill>
                    <a:srgbClr val="F30600"/>
                  </a:solidFill>
                </a:defRPr>
              </a:lvl1pPr>
            </a:lstStyle>
            <a:p>
              <a:r>
                <a:t>해당 상품은 숙박이 포함되어 있지 않습니다.</a:t>
              </a:r>
            </a:p>
          </p:txBody>
        </p:sp>
      </p:grpSp>
      <p:grpSp>
        <p:nvGrpSpPr>
          <p:cNvPr id="1806" name="그룹"/>
          <p:cNvGrpSpPr/>
          <p:nvPr/>
        </p:nvGrpSpPr>
        <p:grpSpPr>
          <a:xfrm>
            <a:off x="336145" y="2303912"/>
            <a:ext cx="7623009" cy="1270006"/>
            <a:chOff x="0" y="-1"/>
            <a:chExt cx="7623008" cy="1270005"/>
          </a:xfrm>
        </p:grpSpPr>
        <p:pic>
          <p:nvPicPr>
            <p:cNvPr id="1801" name="펭수.jpeg" descr="펭수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" y="8293"/>
              <a:ext cx="2076345" cy="1257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2" name="직사각형"/>
            <p:cNvSpPr/>
            <p:nvPr/>
          </p:nvSpPr>
          <p:spPr>
            <a:xfrm>
              <a:off x="-1" y="-2"/>
              <a:ext cx="7623009" cy="127000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803" name="2박 3일 핵인싸 펭수와 함께하는 상암동 방송국 투어"/>
            <p:cNvSpPr txBox="1"/>
            <p:nvPr/>
          </p:nvSpPr>
          <p:spPr>
            <a:xfrm>
              <a:off x="2167920" y="129535"/>
              <a:ext cx="4757777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2박 3일 핵인싸 펭수와 함께하는 상암동 방송국 투어</a:t>
              </a:r>
            </a:p>
          </p:txBody>
        </p:sp>
        <p:sp>
          <p:nvSpPr>
            <p:cNvPr id="1804" name="1인 59,900원"/>
            <p:cNvSpPr txBox="1"/>
            <p:nvPr/>
          </p:nvSpPr>
          <p:spPr>
            <a:xfrm>
              <a:off x="6544560" y="894490"/>
              <a:ext cx="961018" cy="281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r">
                <a:defRPr sz="1200">
                  <a:solidFill>
                    <a:srgbClr val="888888"/>
                  </a:solidFill>
                </a:defRPr>
              </a:lvl1pPr>
            </a:lstStyle>
            <a:p>
              <a:r>
                <a:t>1인 59,900원</a:t>
              </a:r>
            </a:p>
          </p:txBody>
        </p:sp>
        <p:sp>
          <p:nvSpPr>
            <p:cNvPr id="1805" name="#맛집 #서울 #시티투어 #인싸투어"/>
            <p:cNvSpPr txBox="1"/>
            <p:nvPr/>
          </p:nvSpPr>
          <p:spPr>
            <a:xfrm>
              <a:off x="2223456" y="842037"/>
              <a:ext cx="2542831" cy="3197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400"/>
              </a:lvl1pPr>
            </a:lstStyle>
            <a:p>
              <a:r>
                <a:t>#맛집 #서울 #시티투어 #인싸투어 </a:t>
              </a:r>
            </a:p>
          </p:txBody>
        </p:sp>
      </p:grpSp>
      <p:grpSp>
        <p:nvGrpSpPr>
          <p:cNvPr id="1809" name="타원 29"/>
          <p:cNvGrpSpPr/>
          <p:nvPr/>
        </p:nvGrpSpPr>
        <p:grpSpPr>
          <a:xfrm>
            <a:off x="152085" y="2057145"/>
            <a:ext cx="379803" cy="370837"/>
            <a:chOff x="-1" y="0"/>
            <a:chExt cx="379802" cy="370835"/>
          </a:xfrm>
        </p:grpSpPr>
        <p:sp>
          <p:nvSpPr>
            <p:cNvPr id="1807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08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12" name="타원 29"/>
          <p:cNvGrpSpPr/>
          <p:nvPr/>
        </p:nvGrpSpPr>
        <p:grpSpPr>
          <a:xfrm>
            <a:off x="5310334" y="1632143"/>
            <a:ext cx="379803" cy="370837"/>
            <a:chOff x="0" y="0"/>
            <a:chExt cx="379801" cy="370835"/>
          </a:xfrm>
        </p:grpSpPr>
        <p:sp>
          <p:nvSpPr>
            <p:cNvPr id="1810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1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813" name="직사각형 2"/>
          <p:cNvSpPr/>
          <p:nvPr/>
        </p:nvSpPr>
        <p:spPr>
          <a:xfrm>
            <a:off x="3483433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1</a:t>
            </a:r>
          </a:p>
        </p:txBody>
      </p:sp>
      <p:sp>
        <p:nvSpPr>
          <p:cNvPr id="1814" name="직사각형 39"/>
          <p:cNvSpPr/>
          <p:nvPr/>
        </p:nvSpPr>
        <p:spPr>
          <a:xfrm>
            <a:off x="4607797" y="6223494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3</a:t>
            </a:r>
          </a:p>
        </p:txBody>
      </p:sp>
      <p:sp>
        <p:nvSpPr>
          <p:cNvPr id="1815" name="직사각형 40"/>
          <p:cNvSpPr/>
          <p:nvPr/>
        </p:nvSpPr>
        <p:spPr>
          <a:xfrm>
            <a:off x="4046080" y="6220100"/>
            <a:ext cx="235132" cy="396237"/>
          </a:xfrm>
          <a:prstGeom prst="rect">
            <a:avLst/>
          </a:prstGeom>
          <a:solidFill>
            <a:srgbClr val="FFD966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7397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57150"/>
            <a:ext cx="3390900" cy="123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화살표"/>
          <p:cNvSpPr/>
          <p:nvPr/>
        </p:nvSpPr>
        <p:spPr>
          <a:xfrm>
            <a:off x="8482210" y="2055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1327150"/>
            <a:ext cx="68453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1" name="화살표"/>
          <p:cNvSpPr/>
          <p:nvPr/>
        </p:nvSpPr>
        <p:spPr>
          <a:xfrm flipH="1">
            <a:off x="2144910" y="1196181"/>
            <a:ext cx="915890" cy="528638"/>
          </a:xfrm>
          <a:prstGeom prst="rightArrow">
            <a:avLst>
              <a:gd name="adj1" fmla="val 32000"/>
              <a:gd name="adj2" fmla="val 134607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9685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1" name="표 5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YS – P – 018</a:t>
                      </a: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가이드 매칭 상세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86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86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프로젝트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864" name="직사각형 11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865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가이드가 업로드한 사진이 노출 되며      양옆 화살표를 통해 다음사진 이전사진으로 이동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가격 표시와 함께 예약가능 날짜 확인 후 예약(결제) 혹은 찜하기 기능 추가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해당 상품에 관한 상세정보 기재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실제 이용고객들의 평점과 후기 등록 및 열람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868" name="타원 31"/>
          <p:cNvGrpSpPr/>
          <p:nvPr/>
        </p:nvGrpSpPr>
        <p:grpSpPr>
          <a:xfrm>
            <a:off x="12521082" y="4649596"/>
            <a:ext cx="379803" cy="370837"/>
            <a:chOff x="0" y="0"/>
            <a:chExt cx="379801" cy="370835"/>
          </a:xfrm>
        </p:grpSpPr>
        <p:sp>
          <p:nvSpPr>
            <p:cNvPr id="186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7" name="3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1869" name="펭수2.jpg" descr="펭수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6" y="1845598"/>
            <a:ext cx="4997499" cy="2334752"/>
          </a:xfrm>
          <a:prstGeom prst="rect">
            <a:avLst/>
          </a:prstGeom>
          <a:ln w="12700">
            <a:miter lim="400000"/>
          </a:ln>
        </p:spPr>
      </p:pic>
      <p:sp>
        <p:nvSpPr>
          <p:cNvPr id="1870" name="59,900원 / 1인"/>
          <p:cNvSpPr txBox="1"/>
          <p:nvPr/>
        </p:nvSpPr>
        <p:spPr>
          <a:xfrm>
            <a:off x="5782257" y="1440813"/>
            <a:ext cx="1516483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59,900원 / 1인</a:t>
            </a:r>
          </a:p>
        </p:txBody>
      </p:sp>
      <p:grpSp>
        <p:nvGrpSpPr>
          <p:cNvPr id="1873" name="예약하기"/>
          <p:cNvGrpSpPr/>
          <p:nvPr/>
        </p:nvGrpSpPr>
        <p:grpSpPr>
          <a:xfrm>
            <a:off x="5765800" y="2837694"/>
            <a:ext cx="1760361" cy="569936"/>
            <a:chOff x="0" y="-1"/>
            <a:chExt cx="1760360" cy="569935"/>
          </a:xfrm>
        </p:grpSpPr>
        <p:sp>
          <p:nvSpPr>
            <p:cNvPr id="1871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3D86EE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2" name="예약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예약하기</a:t>
              </a:r>
            </a:p>
          </p:txBody>
        </p:sp>
      </p:grpSp>
      <p:grpSp>
        <p:nvGrpSpPr>
          <p:cNvPr id="1876" name="찜하기"/>
          <p:cNvGrpSpPr/>
          <p:nvPr/>
        </p:nvGrpSpPr>
        <p:grpSpPr>
          <a:xfrm>
            <a:off x="5765800" y="3475851"/>
            <a:ext cx="1760361" cy="569936"/>
            <a:chOff x="0" y="-1"/>
            <a:chExt cx="1760360" cy="569935"/>
          </a:xfrm>
        </p:grpSpPr>
        <p:sp>
          <p:nvSpPr>
            <p:cNvPr id="1874" name="직사각형"/>
            <p:cNvSpPr/>
            <p:nvPr/>
          </p:nvSpPr>
          <p:spPr>
            <a:xfrm>
              <a:off x="0" y="-2"/>
              <a:ext cx="1760361" cy="569936"/>
            </a:xfrm>
            <a:prstGeom prst="rect">
              <a:avLst/>
            </a:prstGeom>
            <a:solidFill>
              <a:srgbClr val="DC5A2A"/>
            </a:solidFill>
            <a:ln w="12700" cap="flat">
              <a:solidFill>
                <a:srgbClr val="9411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5" name="찜하기"/>
            <p:cNvSpPr txBox="1"/>
            <p:nvPr/>
          </p:nvSpPr>
          <p:spPr>
            <a:xfrm>
              <a:off x="0" y="105898"/>
              <a:ext cx="1760361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찜하기</a:t>
              </a:r>
            </a:p>
          </p:txBody>
        </p:sp>
      </p:grpSp>
      <p:grpSp>
        <p:nvGrpSpPr>
          <p:cNvPr id="1879" name="&lt;여행 관련 상세정보&gt;…"/>
          <p:cNvGrpSpPr/>
          <p:nvPr/>
        </p:nvGrpSpPr>
        <p:grpSpPr>
          <a:xfrm>
            <a:off x="364745" y="4242550"/>
            <a:ext cx="7541041" cy="1526737"/>
            <a:chOff x="0" y="0"/>
            <a:chExt cx="7541040" cy="1526735"/>
          </a:xfrm>
        </p:grpSpPr>
        <p:sp>
          <p:nvSpPr>
            <p:cNvPr id="1877" name="직사각형"/>
            <p:cNvSpPr/>
            <p:nvPr/>
          </p:nvSpPr>
          <p:spPr>
            <a:xfrm>
              <a:off x="-1" y="-1"/>
              <a:ext cx="7541041" cy="15267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78" name="&lt;여행 관련 상세정보&gt;…"/>
            <p:cNvSpPr txBox="1"/>
            <p:nvPr/>
          </p:nvSpPr>
          <p:spPr>
            <a:xfrm>
              <a:off x="-1" y="134838"/>
              <a:ext cx="7541041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&lt;여행 관련 상세정보&gt;</a:t>
              </a:r>
            </a:p>
            <a:p>
              <a:pPr algn="ctr"/>
              <a:endParaRPr/>
            </a:p>
            <a:p>
              <a:pPr algn="ctr"/>
              <a:r>
                <a:t>스케쥴, 이동수단 안내, 예약관련 주의사항, 준비할 사항 등 </a:t>
              </a:r>
            </a:p>
            <a:p>
              <a:pPr algn="ctr"/>
              <a:r>
                <a:t>세부적인 내용이 텍스트로 삽입.</a:t>
              </a:r>
            </a:p>
          </p:txBody>
        </p:sp>
      </p:grpSp>
      <p:sp>
        <p:nvSpPr>
          <p:cNvPr id="1880" name="캘린더"/>
          <p:cNvSpPr/>
          <p:nvPr/>
        </p:nvSpPr>
        <p:spPr>
          <a:xfrm>
            <a:off x="5521007" y="2078494"/>
            <a:ext cx="584936" cy="526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C0504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83" name="날짜 조회"/>
          <p:cNvGrpSpPr/>
          <p:nvPr/>
        </p:nvGrpSpPr>
        <p:grpSpPr>
          <a:xfrm>
            <a:off x="6471698" y="2043607"/>
            <a:ext cx="1270005" cy="596515"/>
            <a:chOff x="0" y="0"/>
            <a:chExt cx="1270003" cy="596513"/>
          </a:xfrm>
        </p:grpSpPr>
        <p:sp>
          <p:nvSpPr>
            <p:cNvPr id="1881" name="직사각형"/>
            <p:cNvSpPr/>
            <p:nvPr/>
          </p:nvSpPr>
          <p:spPr>
            <a:xfrm>
              <a:off x="-1" y="0"/>
              <a:ext cx="1270004" cy="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82" name="날짜 조회"/>
            <p:cNvSpPr txBox="1"/>
            <p:nvPr/>
          </p:nvSpPr>
          <p:spPr>
            <a:xfrm>
              <a:off x="-1" y="104834"/>
              <a:ext cx="127000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날짜 조회</a:t>
              </a:r>
            </a:p>
          </p:txBody>
        </p:sp>
      </p:grpSp>
      <p:grpSp>
        <p:nvGrpSpPr>
          <p:cNvPr id="1886" name="타원 29"/>
          <p:cNvGrpSpPr/>
          <p:nvPr/>
        </p:nvGrpSpPr>
        <p:grpSpPr>
          <a:xfrm>
            <a:off x="3869706" y="358896"/>
            <a:ext cx="379803" cy="370837"/>
            <a:chOff x="0" y="0"/>
            <a:chExt cx="379801" cy="370835"/>
          </a:xfrm>
        </p:grpSpPr>
        <p:sp>
          <p:nvSpPr>
            <p:cNvPr id="1884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5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89" name="타원 29"/>
          <p:cNvGrpSpPr/>
          <p:nvPr/>
        </p:nvGrpSpPr>
        <p:grpSpPr>
          <a:xfrm>
            <a:off x="288752" y="4080192"/>
            <a:ext cx="379802" cy="370837"/>
            <a:chOff x="0" y="0"/>
            <a:chExt cx="379801" cy="370835"/>
          </a:xfrm>
        </p:grpSpPr>
        <p:sp>
          <p:nvSpPr>
            <p:cNvPr id="1887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8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92" name="타원 29"/>
          <p:cNvGrpSpPr/>
          <p:nvPr/>
        </p:nvGrpSpPr>
        <p:grpSpPr>
          <a:xfrm>
            <a:off x="137211" y="1922383"/>
            <a:ext cx="379804" cy="370837"/>
            <a:chOff x="-1" y="0"/>
            <a:chExt cx="379802" cy="370835"/>
          </a:xfrm>
        </p:grpSpPr>
        <p:sp>
          <p:nvSpPr>
            <p:cNvPr id="1890" name="타원형"/>
            <p:cNvSpPr/>
            <p:nvPr/>
          </p:nvSpPr>
          <p:spPr>
            <a:xfrm>
              <a:off x="-2" y="21640"/>
              <a:ext cx="379804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1" name="1"/>
            <p:cNvSpPr txBox="1"/>
            <p:nvPr/>
          </p:nvSpPr>
          <p:spPr>
            <a:xfrm>
              <a:off x="55621" y="-1"/>
              <a:ext cx="268559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93" name="화살표"/>
          <p:cNvSpPr/>
          <p:nvPr/>
        </p:nvSpPr>
        <p:spPr>
          <a:xfrm>
            <a:off x="4665309" y="2332911"/>
            <a:ext cx="443799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4" name="화살표"/>
          <p:cNvSpPr/>
          <p:nvPr/>
        </p:nvSpPr>
        <p:spPr>
          <a:xfrm flipH="1">
            <a:off x="105215" y="2332911"/>
            <a:ext cx="443797" cy="333382"/>
          </a:xfrm>
          <a:prstGeom prst="rightArrow">
            <a:avLst>
              <a:gd name="adj1" fmla="val 32000"/>
              <a:gd name="adj2" fmla="val 85197"/>
            </a:avLst>
          </a:prstGeom>
          <a:solidFill>
            <a:srgbClr val="FDF350"/>
          </a:solidFill>
          <a:ln w="25400">
            <a:solidFill>
              <a:srgbClr val="FBFD54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95" name="직사각형"/>
          <p:cNvSpPr/>
          <p:nvPr/>
        </p:nvSpPr>
        <p:spPr>
          <a:xfrm>
            <a:off x="5390760" y="1386576"/>
            <a:ext cx="2510442" cy="2760325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98" name="타원 29"/>
          <p:cNvGrpSpPr/>
          <p:nvPr/>
        </p:nvGrpSpPr>
        <p:grpSpPr>
          <a:xfrm>
            <a:off x="5257704" y="1474759"/>
            <a:ext cx="379803" cy="370837"/>
            <a:chOff x="0" y="0"/>
            <a:chExt cx="379801" cy="370835"/>
          </a:xfrm>
        </p:grpSpPr>
        <p:sp>
          <p:nvSpPr>
            <p:cNvPr id="1896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7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01" name="회원의 관심사에 맞는 또 다른 가이드 상품 추천"/>
          <p:cNvGrpSpPr/>
          <p:nvPr/>
        </p:nvGrpSpPr>
        <p:grpSpPr>
          <a:xfrm>
            <a:off x="363200" y="5864935"/>
            <a:ext cx="7544131" cy="696895"/>
            <a:chOff x="0" y="0"/>
            <a:chExt cx="7544130" cy="696893"/>
          </a:xfrm>
        </p:grpSpPr>
        <p:sp>
          <p:nvSpPr>
            <p:cNvPr id="1899" name="직사각형"/>
            <p:cNvSpPr/>
            <p:nvPr/>
          </p:nvSpPr>
          <p:spPr>
            <a:xfrm>
              <a:off x="-1" y="-1"/>
              <a:ext cx="7544131" cy="6968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00" name="이용 고객 평점 및 후기"/>
            <p:cNvSpPr txBox="1"/>
            <p:nvPr/>
          </p:nvSpPr>
          <p:spPr>
            <a:xfrm>
              <a:off x="-1" y="155025"/>
              <a:ext cx="754413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이용 고객 평점 및 후기</a:t>
              </a:r>
            </a:p>
          </p:txBody>
        </p:sp>
      </p:grpSp>
      <p:grpSp>
        <p:nvGrpSpPr>
          <p:cNvPr id="1904" name="타원 29"/>
          <p:cNvGrpSpPr/>
          <p:nvPr/>
        </p:nvGrpSpPr>
        <p:grpSpPr>
          <a:xfrm>
            <a:off x="288752" y="5676408"/>
            <a:ext cx="379802" cy="370837"/>
            <a:chOff x="0" y="0"/>
            <a:chExt cx="379801" cy="370835"/>
          </a:xfrm>
        </p:grpSpPr>
        <p:sp>
          <p:nvSpPr>
            <p:cNvPr id="1902" name="타원형"/>
            <p:cNvSpPr/>
            <p:nvPr/>
          </p:nvSpPr>
          <p:spPr>
            <a:xfrm>
              <a:off x="-1" y="21640"/>
              <a:ext cx="379802" cy="327565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rgbClr val="AD5B2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3" name="1"/>
            <p:cNvSpPr txBox="1"/>
            <p:nvPr/>
          </p:nvSpPr>
          <p:spPr>
            <a:xfrm>
              <a:off x="55621" y="-1"/>
              <a:ext cx="268558" cy="370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905" name="2박 3일 핵인싸 펭수와 함께하는 상암동 방송국 투어"/>
          <p:cNvSpPr txBox="1"/>
          <p:nvPr/>
        </p:nvSpPr>
        <p:spPr>
          <a:xfrm>
            <a:off x="192835" y="1414926"/>
            <a:ext cx="5009251" cy="3460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500" b="1"/>
            </a:lvl1pPr>
          </a:lstStyle>
          <a:p>
            <a:r>
              <a:t>2박 3일 핵인싸 펭수와 함께하는 상암동 방송국 투어</a:t>
            </a:r>
          </a:p>
        </p:txBody>
      </p:sp>
    </p:spTree>
    <p:extLst>
      <p:ext uri="{BB962C8B-B14F-4D97-AF65-F5344CB8AC3E}">
        <p14:creationId xmlns:p14="http://schemas.microsoft.com/office/powerpoint/2010/main" val="5188867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제목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8" name="본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0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63500"/>
            <a:ext cx="3810000" cy="14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1" name="화살표"/>
          <p:cNvSpPr/>
          <p:nvPr/>
        </p:nvSpPr>
        <p:spPr>
          <a:xfrm rot="2502788">
            <a:off x="8639307" y="16663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912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7" y="2743200"/>
            <a:ext cx="82677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3" name="화살표"/>
          <p:cNvSpPr/>
          <p:nvPr/>
        </p:nvSpPr>
        <p:spPr>
          <a:xfrm rot="8222989">
            <a:off x="2797307" y="3647562"/>
            <a:ext cx="1301932" cy="996811"/>
          </a:xfrm>
          <a:prstGeom prst="rightArrow">
            <a:avLst>
              <a:gd name="adj1" fmla="val 32000"/>
              <a:gd name="adj2" fmla="val 101475"/>
            </a:avLst>
          </a:prstGeom>
          <a:solidFill>
            <a:srgbClr val="EA5B2A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9918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권기범</a:t>
            </a:r>
          </a:p>
        </p:txBody>
      </p:sp>
    </p:spTree>
    <p:extLst>
      <p:ext uri="{BB962C8B-B14F-4D97-AF65-F5344CB8AC3E}">
        <p14:creationId xmlns:p14="http://schemas.microsoft.com/office/powerpoint/2010/main" val="3954679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5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1986915751"/>
              </p:ext>
            </p:extLst>
          </p:nvPr>
        </p:nvGraphicFramePr>
        <p:xfrm>
          <a:off x="131596" y="115759"/>
          <a:ext cx="471626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581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/>
        </p:nvGraphicFramePr>
        <p:xfrm>
          <a:off x="930904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7" y="197403"/>
          <a:ext cx="2815502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7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삭제</a:t>
                      </a:r>
                      <a:endParaRPr lang="en-US" altLang="ko-KR" sz="15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1" u="none" strike="noStrike" cap="none" dirty="0">
                          <a:solidFill>
                            <a:schemeClr val="dk1"/>
                          </a:solidFill>
                        </a:rPr>
                        <a:t>해당 상품</a:t>
                      </a:r>
                      <a:r>
                        <a:rPr lang="ko-KR" altLang="en-US" sz="1500" b="1" u="none" strike="noStrike" cap="none" baseline="0" dirty="0">
                          <a:solidFill>
                            <a:schemeClr val="dk1"/>
                          </a:solidFill>
                        </a:rPr>
                        <a:t> 삭제 기능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변경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baseline="0" dirty="0">
                          <a:solidFill>
                            <a:schemeClr val="dk1"/>
                          </a:solidFill>
                        </a:rPr>
                        <a:t>해당 상품 변경 기능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등록</a:t>
                      </a:r>
                      <a:endParaRPr lang="en-US" altLang="ko-KR" sz="15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altLang="en-US" sz="1500" u="none" strike="noStrike" cap="none" dirty="0">
                          <a:solidFill>
                            <a:schemeClr val="dk1"/>
                          </a:solidFill>
                        </a:rPr>
                        <a:t>가이드 상품 등록 페이지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6" y="1999244"/>
            <a:ext cx="740366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337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1073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764704"/>
            <a:ext cx="940904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7651" y="4005065"/>
            <a:ext cx="6030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&lt;table&gt; </a:t>
            </a:r>
            <a:r>
              <a:rPr lang="ko-KR" altLang="en-US" dirty="0"/>
              <a:t>태그로 디자인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등록 버튼에 </a:t>
            </a:r>
            <a:r>
              <a:rPr lang="en-US" altLang="ko-KR" dirty="0" err="1"/>
              <a:t>location.href</a:t>
            </a:r>
            <a:r>
              <a:rPr lang="en-US" altLang="ko-KR" dirty="0"/>
              <a:t>=“</a:t>
            </a:r>
            <a:r>
              <a:rPr lang="ko-KR" altLang="en-US" dirty="0"/>
              <a:t>가이드 상품 등록 페이지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1" y="4982794"/>
            <a:ext cx="1161729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87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9" name="Google Shape;159;p8"/>
          <p:cNvGraphicFramePr/>
          <p:nvPr>
            <p:extLst>
              <p:ext uri="{D42A27DB-BD31-4B8C-83A1-F6EECF244321}">
                <p14:modId xmlns:p14="http://schemas.microsoft.com/office/powerpoint/2010/main" val="376545909"/>
              </p:ext>
            </p:extLst>
          </p:nvPr>
        </p:nvGraphicFramePr>
        <p:xfrm>
          <a:off x="131599" y="115759"/>
          <a:ext cx="444863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19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267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- 007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 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0" name="Google Shape;160;p8"/>
          <p:cNvGraphicFramePr/>
          <p:nvPr>
            <p:extLst>
              <p:ext uri="{D42A27DB-BD31-4B8C-83A1-F6EECF244321}">
                <p14:modId xmlns:p14="http://schemas.microsoft.com/office/powerpoint/2010/main" val="64335294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1" name="Google Shape;161;p8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2" name="Google Shape;162;p8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8392954" y="2619976"/>
          <a:ext cx="3491800" cy="2506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 등록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Char char="-"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해당 여행지의 사진을 등록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상품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해당 가이드 상품을 등록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64" name="Google Shape;164;p8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90679" y="2631185"/>
            <a:ext cx="7245240" cy="3545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290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2920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등록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980730"/>
            <a:ext cx="10034943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2064" y="5064165"/>
            <a:ext cx="38859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&lt;div&gt;</a:t>
            </a:r>
            <a:r>
              <a:rPr lang="ko-KR" altLang="en-US" dirty="0"/>
              <a:t>태그</a:t>
            </a:r>
            <a:r>
              <a:rPr lang="en-US" altLang="ko-KR" dirty="0"/>
              <a:t>, &lt;span&gt; </a:t>
            </a:r>
            <a:r>
              <a:rPr lang="ko-KR" altLang="en-US" dirty="0"/>
              <a:t>태그를 이용</a:t>
            </a:r>
            <a:endParaRPr lang="en-US" altLang="ko-KR" dirty="0"/>
          </a:p>
          <a:p>
            <a:r>
              <a:rPr lang="ko-KR" altLang="en-US" dirty="0"/>
              <a:t>하여 화면 디자인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7" y="3798964"/>
            <a:ext cx="6098436" cy="253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53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3" name="Google Shape;173;p9"/>
          <p:cNvGraphicFramePr/>
          <p:nvPr>
            <p:extLst>
              <p:ext uri="{D42A27DB-BD31-4B8C-83A1-F6EECF244321}">
                <p14:modId xmlns:p14="http://schemas.microsoft.com/office/powerpoint/2010/main" val="3931377177"/>
              </p:ext>
            </p:extLst>
          </p:nvPr>
        </p:nvGraphicFramePr>
        <p:xfrm>
          <a:off x="131597" y="115759"/>
          <a:ext cx="425093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42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6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u="none" strike="noStrike" cap="none" baseline="0" dirty="0">
                          <a:solidFill>
                            <a:schemeClr val="dk1"/>
                          </a:solidFill>
                        </a:rPr>
                        <a:t>KB – P - 008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가이드</a:t>
                      </a: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여행</a:t>
                      </a: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 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74" name="Google Shape;174;p9"/>
          <p:cNvGraphicFramePr/>
          <p:nvPr>
            <p:extLst>
              <p:ext uri="{D42A27DB-BD31-4B8C-83A1-F6EECF244321}">
                <p14:modId xmlns:p14="http://schemas.microsoft.com/office/powerpoint/2010/main" val="35313038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5" name="Google Shape;175;p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6" name="Google Shape;176;p9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수락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   - 해당 가이드 상품 신청이 완료되었음을 해당신청자에게 전달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취소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 - 취소버튼을 누르면 가이드 취소 팝업창이 나타난 후 취소 사유를 적어서 신청자에게 전달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78" name="Google Shape;178;p9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71043" y="2527125"/>
            <a:ext cx="7133263" cy="272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734775" y="4842411"/>
            <a:ext cx="2177523" cy="165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>
            <a:off x="4174055" y="2023069"/>
            <a:ext cx="3661864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신청현황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590679" y="2023069"/>
            <a:ext cx="3583375" cy="50405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가이드상품 등록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033113" y="1455681"/>
            <a:ext cx="2281881" cy="4379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LOGO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855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6E0509-1298-4ABB-A863-537BC14D81A2}"/>
              </a:ext>
            </a:extLst>
          </p:cNvPr>
          <p:cNvSpPr txBox="1"/>
          <p:nvPr/>
        </p:nvSpPr>
        <p:spPr>
          <a:xfrm>
            <a:off x="838986" y="358219"/>
            <a:ext cx="104920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친구 매칭</a:t>
            </a:r>
            <a:r>
              <a:rPr lang="en-US" altLang="ko-KR" sz="3200" b="1" dirty="0"/>
              <a:t>), </a:t>
            </a:r>
            <a:r>
              <a:rPr lang="ko-KR" altLang="en-US" sz="3200" b="1" dirty="0"/>
              <a:t>서비스</a:t>
            </a:r>
            <a:r>
              <a:rPr lang="en-US" altLang="ko-KR" sz="3200" b="1" dirty="0"/>
              <a:t>2(</a:t>
            </a:r>
            <a:r>
              <a:rPr lang="ko-KR" altLang="en-US" sz="3200" b="1" dirty="0"/>
              <a:t>가이드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나누고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해당 서비스를 구현하기 위해 필요한 보조 기능들을</a:t>
            </a:r>
            <a:endParaRPr lang="en-US" altLang="ko-KR" sz="3200" b="1" dirty="0"/>
          </a:p>
          <a:p>
            <a:r>
              <a:rPr lang="ko-KR" altLang="en-US" sz="3200" b="1" dirty="0"/>
              <a:t>정리하여 요구사항정의서로 작성</a:t>
            </a:r>
            <a:r>
              <a:rPr lang="en-US" altLang="ko-KR" sz="3200" b="1" dirty="0"/>
              <a:t>..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3AB035-EC61-4448-8BE1-61A057A7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9" y="2509963"/>
            <a:ext cx="10515600" cy="39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9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가이드 상품 관리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9"/>
            <a:ext cx="10365384" cy="350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004045" y="3451110"/>
            <a:ext cx="5893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124744"/>
            <a:ext cx="59944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64905"/>
            <a:ext cx="7934424" cy="321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52" y="984957"/>
            <a:ext cx="71628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2204864"/>
            <a:ext cx="10159856" cy="382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2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4174054" y="5718862"/>
            <a:ext cx="3433779" cy="2926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2" name="Google Shape;92;p2"/>
          <p:cNvGraphicFramePr/>
          <p:nvPr/>
        </p:nvGraphicFramePr>
        <p:xfrm>
          <a:off x="131601" y="115759"/>
          <a:ext cx="331375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56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메인 컨텐츠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전문 에디터의 글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M1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5" name="Google Shape;95;p2"/>
          <p:cNvSpPr/>
          <p:nvPr/>
        </p:nvSpPr>
        <p:spPr>
          <a:xfrm>
            <a:off x="131601" y="1289956"/>
            <a:ext cx="8032096" cy="534999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8509686" y="1289960"/>
          <a:ext cx="3491800" cy="535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>
                          <a:solidFill>
                            <a:schemeClr val="dk1"/>
                          </a:solidFill>
                        </a:rPr>
                        <a:t>사진</a:t>
                      </a:r>
                      <a:endParaRPr sz="15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- 해당 여행지의 사진을 보여준다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지도 및 가는 방법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- 지도 API을 이용하여 해당 여행지의 위치를 알려준다.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별점 등록 및 댓글 : 해당 홍보글을 본 관광객 및 회원이 별점을 남겨 후기를 남긴다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05945" y="1428140"/>
            <a:ext cx="5428736" cy="502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46799" y="2141839"/>
            <a:ext cx="2696924" cy="3697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88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300201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9" y="967347"/>
            <a:ext cx="10566212" cy="41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8" y="4221089"/>
            <a:ext cx="11425269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8" y="1973435"/>
            <a:ext cx="9921103" cy="385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6" y="1628801"/>
            <a:ext cx="10261635" cy="31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34823" y="3242055"/>
            <a:ext cx="1440160" cy="203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1700809"/>
            <a:ext cx="8405085" cy="17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7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1" y="300201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콘텐츠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여행지 정보</a:t>
            </a:r>
            <a:r>
              <a:rPr lang="en-US" altLang="ko-KR" dirty="0"/>
              <a:t>) </a:t>
            </a:r>
            <a:r>
              <a:rPr lang="ko-KR" altLang="en-US" dirty="0"/>
              <a:t>소스코드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1052736"/>
            <a:ext cx="7224177" cy="507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1916833"/>
            <a:ext cx="5461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81" y="1412776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63" y="4293096"/>
            <a:ext cx="7569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5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13985"/>
            <a:ext cx="10515600" cy="394493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ea typeface="맑은 고딕"/>
              </a:rPr>
              <a:t>화면 설계 및 화면 구현 현황</a:t>
            </a:r>
            <a:br>
              <a:rPr lang="ko-KR" altLang="en-US" dirty="0">
                <a:ea typeface="맑은 고딕"/>
              </a:rPr>
            </a:br>
            <a:r>
              <a:rPr lang="ko-KR" altLang="en-US" dirty="0">
                <a:ea typeface="맑은 고딕"/>
              </a:rPr>
              <a:t/>
            </a:r>
            <a:br>
              <a:rPr lang="ko-KR" altLang="en-US" dirty="0">
                <a:ea typeface="맑은 고딕"/>
              </a:rPr>
            </a:br>
            <a:r>
              <a:rPr lang="ko-KR" altLang="en-US" dirty="0" err="1">
                <a:ea typeface="맑은 고딕"/>
              </a:rPr>
              <a:t>유서희</a:t>
            </a:r>
          </a:p>
        </p:txBody>
      </p:sp>
    </p:spTree>
    <p:extLst>
      <p:ext uri="{BB962C8B-B14F-4D97-AF65-F5344CB8AC3E}">
        <p14:creationId xmlns:p14="http://schemas.microsoft.com/office/powerpoint/2010/main" val="1442264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2" name="Google Shape;142;p15"/>
          <p:cNvGraphicFramePr/>
          <p:nvPr>
            <p:extLst>
              <p:ext uri="{D42A27DB-BD31-4B8C-83A1-F6EECF244321}">
                <p14:modId xmlns:p14="http://schemas.microsoft.com/office/powerpoint/2010/main" val="3307689433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SH – P – 012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/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43" name="Google Shape;143;p15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5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45" name="Google Shape;145;p15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6" name="Google Shape;146;p15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검색시 해당 키워드가 들어있는 게시글 목록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제목 클릭시 게시글 페이지 이동</a:t>
                      </a:r>
                      <a:endParaRPr sz="13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7" name="Google Shape;147;p15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Q&amp;A 게시판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공지사항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72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[점검완료] 0:00~2:00 점검완료</a:t>
                      </a:r>
                      <a:endParaRPr sz="1400" u="none" strike="noStrike" cap="none"/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1054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새로운 여행정보 &lt;오사카&gt;가 추가 되었습니다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2020.01.14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54345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2117616" y="2671665"/>
            <a:ext cx="10567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5304723" y="2717163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843138" y="4633557"/>
            <a:ext cx="2610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8278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3A3271-D2DD-493A-8C88-BDE3846F2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95" y="550414"/>
            <a:ext cx="10529010" cy="59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4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868EF6-0ABF-4671-8963-CD2EE793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3" y="949355"/>
            <a:ext cx="10291194" cy="57887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6D7D1C1-DA39-473D-B52D-E9C98513E444}"/>
              </a:ext>
            </a:extLst>
          </p:cNvPr>
          <p:cNvSpPr/>
          <p:nvPr/>
        </p:nvSpPr>
        <p:spPr>
          <a:xfrm>
            <a:off x="635737" y="781235"/>
            <a:ext cx="1850011" cy="5770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타이틀에 아이콘 넣기 </a:t>
            </a:r>
            <a:r>
              <a:rPr lang="en-US" altLang="ko-KR" b="1" dirty="0">
                <a:solidFill>
                  <a:schemeClr val="tx1"/>
                </a:solidFill>
              </a:rPr>
              <a:t>: &lt;link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</a:t>
            </a:r>
            <a:r>
              <a:rPr lang="ko-KR" altLang="en-US" b="1" dirty="0">
                <a:solidFill>
                  <a:schemeClr val="tx1"/>
                </a:solidFill>
              </a:rPr>
              <a:t>로고파일</a:t>
            </a:r>
            <a:r>
              <a:rPr lang="en-US" altLang="ko-KR" b="1" dirty="0">
                <a:solidFill>
                  <a:schemeClr val="tx1"/>
                </a:solidFill>
              </a:rPr>
              <a:t>” </a:t>
            </a:r>
            <a:r>
              <a:rPr lang="en-US" altLang="ko-KR" b="1" dirty="0" err="1">
                <a:solidFill>
                  <a:schemeClr val="tx1"/>
                </a:solidFill>
              </a:rPr>
              <a:t>rel</a:t>
            </a:r>
            <a:r>
              <a:rPr lang="en-US" altLang="ko-KR" b="1" dirty="0">
                <a:solidFill>
                  <a:schemeClr val="tx1"/>
                </a:solidFill>
              </a:rPr>
              <a:t>=“shortcut icon” type=“image/x-icon”&gt;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CE48AEB7-5868-438E-BF43-D98BB881CDBB}"/>
              </a:ext>
            </a:extLst>
          </p:cNvPr>
          <p:cNvGrpSpPr/>
          <p:nvPr/>
        </p:nvGrpSpPr>
        <p:grpSpPr>
          <a:xfrm>
            <a:off x="1633491" y="1438183"/>
            <a:ext cx="9383697" cy="4107192"/>
            <a:chOff x="1633491" y="1438183"/>
            <a:chExt cx="9383697" cy="41071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4BEC64F-9756-4913-ADFC-B2A5080E065F}"/>
                </a:ext>
              </a:extLst>
            </p:cNvPr>
            <p:cNvSpPr/>
            <p:nvPr/>
          </p:nvSpPr>
          <p:spPr>
            <a:xfrm>
              <a:off x="1826824" y="1669003"/>
              <a:ext cx="4269176" cy="27742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2AAA7267-8F2E-4E13-94E6-6907D6ABD15C}"/>
                </a:ext>
              </a:extLst>
            </p:cNvPr>
            <p:cNvGrpSpPr/>
            <p:nvPr/>
          </p:nvGrpSpPr>
          <p:grpSpPr>
            <a:xfrm>
              <a:off x="1633491" y="1438183"/>
              <a:ext cx="4311675" cy="2849394"/>
              <a:chOff x="2458131" y="-718755"/>
              <a:chExt cx="4311675" cy="2849394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xmlns="" id="{203C9EDA-1CD6-4717-860A-E8F7311D8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31" y="-718755"/>
                <a:ext cx="193333" cy="882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xmlns="" id="{4526278F-40EA-4863-92B9-215EA5E69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63" y="413484"/>
                <a:ext cx="3942343" cy="171715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D9968001-54EB-4EB0-B9E4-D48F1187F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7065" y="4743765"/>
              <a:ext cx="6850123" cy="80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89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61CE44-E642-4A1D-BADD-61A60C4025F5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footer : &lt;table&gt;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CAFD219-32C7-4A4A-BFA2-25F3AC5C0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931322"/>
            <a:ext cx="10339037" cy="58157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13A26D5-6970-44A7-A1FF-3CEFDF63576E}"/>
              </a:ext>
            </a:extLst>
          </p:cNvPr>
          <p:cNvSpPr/>
          <p:nvPr/>
        </p:nvSpPr>
        <p:spPr>
          <a:xfrm>
            <a:off x="170931" y="5045430"/>
            <a:ext cx="11772711" cy="1762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5DCDD5-531A-42B6-9363-3F523BE0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93" y="3045040"/>
            <a:ext cx="10205849" cy="13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8" name="Google Shape;118;p19"/>
          <p:cNvGraphicFramePr/>
          <p:nvPr>
            <p:extLst>
              <p:ext uri="{D42A27DB-BD31-4B8C-83A1-F6EECF244321}">
                <p14:modId xmlns:p14="http://schemas.microsoft.com/office/powerpoint/2010/main" val="1543921348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019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1" name="Google Shape;121;p19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9"/>
          <p:cNvGraphicFramePr/>
          <p:nvPr/>
        </p:nvGraphicFramePr>
        <p:xfrm>
          <a:off x="8509686" y="1289960"/>
          <a:ext cx="3491800" cy="3279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검색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키워드 검색 시 하단 리스트에 결과 표시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리스트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  관리자 답변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b="0" u="none" strike="noStrike" cap="none"/>
                        <a:t>클릭시 페이지 이동, 관리자만 답변 가능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Google Shape;123;p19"/>
          <p:cNvSpPr/>
          <p:nvPr/>
        </p:nvSpPr>
        <p:spPr>
          <a:xfrm>
            <a:off x="3445110" y="1403387"/>
            <a:ext cx="1362300" cy="58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4" name="Google Shape;124;p19"/>
          <p:cNvGraphicFramePr/>
          <p:nvPr/>
        </p:nvGraphicFramePr>
        <p:xfrm>
          <a:off x="214015" y="2163150"/>
          <a:ext cx="7799700" cy="396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9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여행지정보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메이트찾기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가이드 찾기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문의사항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5" name="Google Shape;125;p19"/>
          <p:cNvSpPr/>
          <p:nvPr/>
        </p:nvSpPr>
        <p:spPr>
          <a:xfrm>
            <a:off x="8036225" y="2717175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194560" y="3091747"/>
          <a:ext cx="5819175" cy="3372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7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 제목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등록일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조회수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아프리카 여행지도 소개해주시면 안되나요?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클레어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2020.01.14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         [RE : 곧 아프리카 카테고리가 추가됩니다! ]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관리자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2020.01.15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45</a:t>
                      </a:r>
                      <a:endParaRPr sz="10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 </a:t>
                      </a:r>
                      <a:endParaRPr sz="1400" u="none" strike="noStrike" cap="none"/>
                    </a:p>
                  </a:txBody>
                  <a:tcPr marL="89175" marR="89175" marT="89175" marB="891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7" name="Google Shape;127;p19"/>
          <p:cNvSpPr/>
          <p:nvPr/>
        </p:nvSpPr>
        <p:spPr>
          <a:xfrm>
            <a:off x="2119577" y="2671665"/>
            <a:ext cx="138371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 게시판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5634445" y="2697319"/>
            <a:ext cx="1641417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검색어를 입력해주세요</a:t>
            </a:r>
            <a:endParaRPr sz="10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376160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430025" y="2694000"/>
          <a:ext cx="1579500" cy="3447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0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FFFFFF"/>
                          </a:solidFill>
                        </a:rPr>
                        <a:t>고객센터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/>
                        <a:t>FAQ</a:t>
                      </a:r>
                      <a:endParaRPr sz="15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0070C0"/>
                          </a:solidFill>
                        </a:rPr>
                        <a:t>Q&amp;A 게시판</a:t>
                      </a:r>
                      <a:endParaRPr sz="1500" b="1" u="none" strike="noStrike" cap="none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1" name="Google Shape;131;p19"/>
          <p:cNvGrpSpPr/>
          <p:nvPr/>
        </p:nvGrpSpPr>
        <p:grpSpPr>
          <a:xfrm>
            <a:off x="2455817" y="3866605"/>
            <a:ext cx="165463" cy="113211"/>
            <a:chOff x="2490651" y="3770811"/>
            <a:chExt cx="174172" cy="130629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2490651" y="3901440"/>
              <a:ext cx="17417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3" name="Google Shape;133;p19"/>
            <p:cNvCxnSpPr/>
            <p:nvPr/>
          </p:nvCxnSpPr>
          <p:spPr>
            <a:xfrm rot="10800000">
              <a:off x="2490651" y="3770811"/>
              <a:ext cx="0" cy="1306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9"/>
          <p:cNvSpPr/>
          <p:nvPr/>
        </p:nvSpPr>
        <p:spPr>
          <a:xfrm>
            <a:off x="4866495" y="2697319"/>
            <a:ext cx="637555" cy="32828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243050" y="379810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4866501" y="3496350"/>
            <a:ext cx="302400" cy="28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672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2491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276" y="3832257"/>
            <a:ext cx="667820" cy="205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14385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F31E19-0503-4263-8888-08A4F4EB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967665"/>
            <a:ext cx="10471706" cy="58903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9F901D3-D062-465A-A8A4-0CC334FE519E}"/>
              </a:ext>
            </a:extLst>
          </p:cNvPr>
          <p:cNvSpPr/>
          <p:nvPr/>
        </p:nvSpPr>
        <p:spPr>
          <a:xfrm>
            <a:off x="274287" y="88498"/>
            <a:ext cx="11772711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: hover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33947C0-2E1B-4797-98ED-3A398F51A4D6}"/>
              </a:ext>
            </a:extLst>
          </p:cNvPr>
          <p:cNvSpPr/>
          <p:nvPr/>
        </p:nvSpPr>
        <p:spPr>
          <a:xfrm>
            <a:off x="8297167" y="4589756"/>
            <a:ext cx="731424" cy="4350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626E4B24-37C3-4D98-94F7-A6296A39C445}"/>
              </a:ext>
            </a:extLst>
          </p:cNvPr>
          <p:cNvGrpSpPr/>
          <p:nvPr/>
        </p:nvGrpSpPr>
        <p:grpSpPr>
          <a:xfrm>
            <a:off x="1880264" y="1708814"/>
            <a:ext cx="9714961" cy="3098444"/>
            <a:chOff x="1880264" y="1708814"/>
            <a:chExt cx="9714961" cy="30984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335BE945-A915-4156-88B5-E104B252D2BA}"/>
                </a:ext>
              </a:extLst>
            </p:cNvPr>
            <p:cNvGrpSpPr/>
            <p:nvPr/>
          </p:nvGrpSpPr>
          <p:grpSpPr>
            <a:xfrm>
              <a:off x="7326049" y="1708814"/>
              <a:ext cx="4269176" cy="3098444"/>
              <a:chOff x="7326049" y="1708814"/>
              <a:chExt cx="4269176" cy="309844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xmlns="" id="{70C8144B-EBC6-4DA4-BB41-CBB64A7C5558}"/>
                  </a:ext>
                </a:extLst>
              </p:cNvPr>
              <p:cNvGrpSpPr/>
              <p:nvPr/>
            </p:nvGrpSpPr>
            <p:grpSpPr>
              <a:xfrm>
                <a:off x="7326049" y="1708814"/>
                <a:ext cx="4269176" cy="2774272"/>
                <a:chOff x="7326049" y="1708814"/>
                <a:chExt cx="4269176" cy="277427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854A22ED-AE43-42B6-BB37-7D216969A16E}"/>
                    </a:ext>
                  </a:extLst>
                </p:cNvPr>
                <p:cNvSpPr/>
                <p:nvPr/>
              </p:nvSpPr>
              <p:spPr>
                <a:xfrm>
                  <a:off x="7326049" y="1708814"/>
                  <a:ext cx="4269176" cy="277427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xmlns="" id="{EAEC4DD5-A7D0-41C4-B642-590E768AD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462" y="1981338"/>
                  <a:ext cx="2800350" cy="2238375"/>
                </a:xfrm>
                <a:prstGeom prst="rect">
                  <a:avLst/>
                </a:prstGeom>
              </p:spPr>
            </p:pic>
          </p:grp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xmlns="" id="{6C3FA336-B116-461A-82CE-161DA6C73E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612" y="4589756"/>
                <a:ext cx="461638" cy="2175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E37CDC4A-6996-46A1-BCAA-6104225C9651}"/>
                </a:ext>
              </a:extLst>
            </p:cNvPr>
            <p:cNvGrpSpPr/>
            <p:nvPr/>
          </p:nvGrpSpPr>
          <p:grpSpPr>
            <a:xfrm>
              <a:off x="1880264" y="2088105"/>
              <a:ext cx="4944165" cy="1433341"/>
              <a:chOff x="3623917" y="2114738"/>
              <a:chExt cx="4944165" cy="143334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8484D210-3BB1-4D9E-B7E6-E237EA56F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917" y="3309921"/>
                <a:ext cx="4944165" cy="23815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4676F5AA-3FEB-4675-B5B0-6785604C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917" y="2114738"/>
                <a:ext cx="3115110" cy="98121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0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93730c97_0_137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8" name="Google Shape;238;g6d93730c97_0_137"/>
          <p:cNvGraphicFramePr/>
          <p:nvPr>
            <p:extLst>
              <p:ext uri="{D42A27DB-BD31-4B8C-83A1-F6EECF244321}">
                <p14:modId xmlns:p14="http://schemas.microsoft.com/office/powerpoint/2010/main" val="945475504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023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/>
                        <a:t>공지사항 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9" name="Google Shape;239;g6d93730c97_0_137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0" name="Google Shape;240;g6d93730c97_0_137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41" name="Google Shape;241;g6d93730c97_0_137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g6d93730c97_0_137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공지사항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3" name="Google Shape;243;g6d93730c97_0_137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g6d93730c97_0_137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[점검완료] 0:00~2:00 점검완료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1253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새로운 여행정보 &lt;오사카&gt;가 추가 되었습니다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35240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45" name="Google Shape;245;g6d93730c97_0_137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6d93730c97_0_137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d93730c97_0_137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6d93730c97_0_137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6d93730c97_0_137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6d93730c97_0_137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6d93730c97_0_137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6d93730c97_0_137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6d93730c97_0_137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6d93730c97_0_137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6d93730c97_0_137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6d93730c97_0_137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6d93730c97_0_137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6d93730c97_0_137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6d93730c97_0_137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6d93730c9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6d93730c97_0_137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6d93730c97_0_137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6d93730c97_0_137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265" name="Google Shape;265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g6d93730c97_0_137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268" name="Google Shape;268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g6d93730c97_0_137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271" name="Google Shape;271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6d93730c97_0_137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274" name="Google Shape;274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g6d93730c97_0_137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277" name="Google Shape;277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6d93730c97_0_137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280" name="Google Shape;280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g6d93730c97_0_137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283" name="Google Shape;283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g6d93730c97_0_137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286" name="Google Shape;286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g6d93730c97_0_137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289" name="Google Shape;289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g6d93730c97_0_137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292" name="Google Shape;292;g6d93730c97_0_137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6d93730c97_0_137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g6d93730c97_0_137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6d93730c97_0_137"/>
          <p:cNvSpPr/>
          <p:nvPr/>
        </p:nvSpPr>
        <p:spPr>
          <a:xfrm>
            <a:off x="4615305" y="1929610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6d93730c97_0_137"/>
          <p:cNvSpPr/>
          <p:nvPr/>
        </p:nvSpPr>
        <p:spPr>
          <a:xfrm rot="10800000" flipH="1">
            <a:off x="5465032" y="1994294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g6d93730c97_0_137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98" name="Google Shape;298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99" name="Google Shape;299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6d93730c97_0_137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527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F8B0F3-24B9-42CF-AD9F-3DB658EC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" y="239697"/>
            <a:ext cx="10911564" cy="61727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56B89DB-E5C5-4D04-BBFE-72DAF1B99F1D}"/>
              </a:ext>
            </a:extLst>
          </p:cNvPr>
          <p:cNvSpPr/>
          <p:nvPr/>
        </p:nvSpPr>
        <p:spPr>
          <a:xfrm>
            <a:off x="221942" y="4847207"/>
            <a:ext cx="2583402" cy="16690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972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66E7DD9-C489-495F-A41F-382F5EC1191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&lt;nav&gt;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&lt;article&gt; </a:t>
            </a:r>
            <a:r>
              <a:rPr lang="ko-KR" altLang="en-US" b="1" dirty="0">
                <a:solidFill>
                  <a:schemeClr val="tx1"/>
                </a:solidFill>
              </a:rPr>
              <a:t>사이 구분선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BB844EB-DF34-4A1E-AB53-D465E4E93697}"/>
              </a:ext>
            </a:extLst>
          </p:cNvPr>
          <p:cNvGrpSpPr/>
          <p:nvPr/>
        </p:nvGrpSpPr>
        <p:grpSpPr>
          <a:xfrm>
            <a:off x="2275412" y="629815"/>
            <a:ext cx="7791865" cy="5815420"/>
            <a:chOff x="1948416" y="125973"/>
            <a:chExt cx="7791865" cy="581542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10E3BFB-A309-44D4-962B-B6107521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2666" y="5541947"/>
              <a:ext cx="2157615" cy="29219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C3A95429-2AD7-4DF0-892C-4BDB8D774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416" y="178119"/>
              <a:ext cx="2340976" cy="51523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4A25800D-C9E3-4D85-A26D-741E8DA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2666" y="125973"/>
              <a:ext cx="2086593" cy="52388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C74E8D40-5120-4D7A-9B89-838B8CC2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8416" y="5434698"/>
              <a:ext cx="3546862" cy="50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3329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F092C54-85E0-42F1-8196-588C23DC01CB}"/>
              </a:ext>
            </a:extLst>
          </p:cNvPr>
          <p:cNvGrpSpPr/>
          <p:nvPr/>
        </p:nvGrpSpPr>
        <p:grpSpPr>
          <a:xfrm>
            <a:off x="824640" y="923278"/>
            <a:ext cx="10432249" cy="5780462"/>
            <a:chOff x="576062" y="408373"/>
            <a:chExt cx="11615938" cy="620993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6F6F7099-C8BC-4EDE-9FEF-E51D5FA8108B}"/>
                </a:ext>
              </a:extLst>
            </p:cNvPr>
            <p:cNvGrpSpPr/>
            <p:nvPr/>
          </p:nvGrpSpPr>
          <p:grpSpPr>
            <a:xfrm>
              <a:off x="576062" y="408373"/>
              <a:ext cx="11039876" cy="6209930"/>
              <a:chOff x="576062" y="408373"/>
              <a:chExt cx="11039876" cy="620993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xmlns="" id="{8D5E5954-F061-4125-9581-F4951BBD3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062" y="408373"/>
                <a:ext cx="11039876" cy="6209930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CE1181D0-D76C-4971-ACFE-BE70C1FDB319}"/>
                  </a:ext>
                </a:extLst>
              </p:cNvPr>
              <p:cNvSpPr/>
              <p:nvPr/>
            </p:nvSpPr>
            <p:spPr>
              <a:xfrm>
                <a:off x="9490231" y="1189609"/>
                <a:ext cx="603682" cy="32847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D0DCCAA0-2263-4342-9666-2CAFACFCA96A}"/>
                  </a:ext>
                </a:extLst>
              </p:cNvPr>
              <p:cNvSpPr/>
              <p:nvPr/>
            </p:nvSpPr>
            <p:spPr>
              <a:xfrm>
                <a:off x="3002132" y="1705992"/>
                <a:ext cx="683581" cy="39061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xmlns="" id="{35097E75-EC18-4742-B320-C0A1E9D15F82}"/>
                  </a:ext>
                </a:extLst>
              </p:cNvPr>
              <p:cNvSpPr/>
              <p:nvPr/>
            </p:nvSpPr>
            <p:spPr>
              <a:xfrm>
                <a:off x="9706253" y="1544714"/>
                <a:ext cx="387660" cy="22934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09F407D1-8C68-42B1-8497-1A54348570D1}"/>
                  </a:ext>
                </a:extLst>
              </p:cNvPr>
              <p:cNvSpPr/>
              <p:nvPr/>
            </p:nvSpPr>
            <p:spPr>
              <a:xfrm>
                <a:off x="5950999" y="5921406"/>
                <a:ext cx="1195526" cy="3994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8FEFB13A-7BDC-4A2A-A271-934BFFD9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166" y="803489"/>
              <a:ext cx="3830834" cy="32030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1D94F96-D6C7-4394-865D-71C48AB2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6192" y="5010914"/>
              <a:ext cx="4829747" cy="7137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8B5D26A-AC85-4776-9FFC-BA007C54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5713" y="1493047"/>
              <a:ext cx="3785542" cy="136124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1A7EB4F-E20A-4BCC-AE8C-B53C9523E597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1 : &lt;input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type=“button”&gt;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39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57DE62E-9162-4C69-A43F-4980406AD9AB}"/>
              </a:ext>
            </a:extLst>
          </p:cNvPr>
          <p:cNvSpPr/>
          <p:nvPr/>
        </p:nvSpPr>
        <p:spPr>
          <a:xfrm>
            <a:off x="723591" y="2012866"/>
            <a:ext cx="1741856" cy="42902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DD694F6-E29A-4F4A-B72F-A0E42334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02" y="2897058"/>
            <a:ext cx="7275823" cy="19907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E2C8B2A-AE73-42FD-8AFB-DE0B8EA3A05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2 : &lt;onclick=“</a:t>
            </a:r>
            <a:r>
              <a:rPr lang="en-US" altLang="ko-KR" b="1" dirty="0" err="1">
                <a:solidFill>
                  <a:schemeClr val="tx1"/>
                </a:solidFill>
              </a:rPr>
              <a:t>location.href</a:t>
            </a:r>
            <a:r>
              <a:rPr lang="en-US" altLang="ko-KR" b="1" dirty="0">
                <a:solidFill>
                  <a:schemeClr val="tx1"/>
                </a:solidFill>
              </a:rPr>
              <a:t>=‘#’”&gt;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0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5E5954-F061-4125-9581-F4951BB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40" y="923278"/>
            <a:ext cx="9914889" cy="57804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179556D-8676-4F6D-8D52-333980E7D7B4}"/>
              </a:ext>
            </a:extLst>
          </p:cNvPr>
          <p:cNvSpPr/>
          <p:nvPr/>
        </p:nvSpPr>
        <p:spPr>
          <a:xfrm>
            <a:off x="4271642" y="2607817"/>
            <a:ext cx="2235693" cy="7479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BFFA2A9-DE28-4A80-97A6-C715A981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743" y="2736785"/>
            <a:ext cx="3648034" cy="184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B36E835-93C8-4B08-9971-65E3A260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43" y="3066108"/>
            <a:ext cx="5385359" cy="1843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0DF684C1-94B7-4127-AAD0-B5A23A27D6BF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연결 기능 </a:t>
            </a:r>
            <a:r>
              <a:rPr lang="en-US" altLang="ko-KR" b="1" dirty="0">
                <a:solidFill>
                  <a:schemeClr val="tx1"/>
                </a:solidFill>
              </a:rPr>
              <a:t>3 : &lt;a </a:t>
            </a:r>
            <a:r>
              <a:rPr lang="en-US" altLang="ko-KR" b="1" dirty="0" err="1">
                <a:solidFill>
                  <a:schemeClr val="tx1"/>
                </a:solidFill>
              </a:rPr>
              <a:t>href</a:t>
            </a:r>
            <a:r>
              <a:rPr lang="en-US" altLang="ko-KR" b="1" dirty="0">
                <a:solidFill>
                  <a:schemeClr val="tx1"/>
                </a:solidFill>
              </a:rPr>
              <a:t>=“#&gt;&lt;/a&gt;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6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d93730c97_0_26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0" name="Google Shape;350;g6d93730c97_0_26"/>
          <p:cNvGraphicFramePr/>
          <p:nvPr>
            <p:extLst>
              <p:ext uri="{D42A27DB-BD31-4B8C-83A1-F6EECF244321}">
                <p14:modId xmlns:p14="http://schemas.microsoft.com/office/powerpoint/2010/main" val="2996895825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025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FAQ </a:t>
                      </a:r>
                      <a:r>
                        <a:rPr lang="ko-KR" altLang="en-US" sz="1500" u="none" strike="noStrike" cap="none" dirty="0"/>
                        <a:t>관리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51" name="Google Shape;351;g6d93730c97_0_26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2" name="Google Shape;352;g6d93730c97_0_26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3" name="Google Shape;353;g6d93730c97_0_26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4" name="Google Shape;354;g6d93730c97_0_26"/>
          <p:cNvGraphicFramePr/>
          <p:nvPr/>
        </p:nvGraphicFramePr>
        <p:xfrm>
          <a:off x="8509686" y="1289960"/>
          <a:ext cx="3491800" cy="2331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FAQ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편집창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게시글 위치 이동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화살표 클릭시 위로 가거나 아래로 이동, 전체/세부카테고리에서 각각 다른 순서를 부여</a:t>
                      </a: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55" name="Google Shape;355;g6d93730c97_0_26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FAQ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6" name="Google Shape;356;g6d93730c97_0_26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489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665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카테고리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결제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결제수단에는 무엇이 있나요?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가이드매칭</a:t>
                      </a:r>
                      <a:endParaRPr sz="1000" u="none" strike="noStrike" cap="none"/>
                    </a:p>
                  </a:txBody>
                  <a:tcPr marL="91425" marR="91425" marT="108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가이드가 되려면 어떻게 해야 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200</a:t>
                      </a: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57" name="Google Shape;357;g6d93730c97_0_26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6d93730c97_0_26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6d93730c97_0_26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6d93730c97_0_26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6d93730c97_0_26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6d93730c97_0_26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6d93730c97_0_26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6d93730c97_0_26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6d93730c97_0_26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6d93730c97_0_26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6d93730c97_0_26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6d93730c97_0_26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조회수높은순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6d93730c97_0_26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6d93730c97_0_26"/>
          <p:cNvSpPr/>
          <p:nvPr/>
        </p:nvSpPr>
        <p:spPr>
          <a:xfrm rot="10800000" flipH="1">
            <a:off x="663928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6d93730c97_0_26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g6d93730c97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6d93730c97_0_26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6d93730c97_0_26"/>
          <p:cNvSpPr/>
          <p:nvPr/>
        </p:nvSpPr>
        <p:spPr>
          <a:xfrm>
            <a:off x="5556714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6d93730c97_0_26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6d93730c97_0_26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g6d93730c97_0_26"/>
          <p:cNvGrpSpPr/>
          <p:nvPr/>
        </p:nvGrpSpPr>
        <p:grpSpPr>
          <a:xfrm>
            <a:off x="7763663" y="2689390"/>
            <a:ext cx="138300" cy="241232"/>
            <a:chOff x="2448285" y="2276230"/>
            <a:chExt cx="138300" cy="241232"/>
          </a:xfrm>
        </p:grpSpPr>
        <p:sp>
          <p:nvSpPr>
            <p:cNvPr id="379" name="Google Shape;379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6d93730c97_0_26"/>
          <p:cNvGrpSpPr/>
          <p:nvPr/>
        </p:nvGrpSpPr>
        <p:grpSpPr>
          <a:xfrm>
            <a:off x="7763663" y="3067993"/>
            <a:ext cx="138300" cy="241232"/>
            <a:chOff x="2448285" y="2276230"/>
            <a:chExt cx="138300" cy="241232"/>
          </a:xfrm>
        </p:grpSpPr>
        <p:sp>
          <p:nvSpPr>
            <p:cNvPr id="382" name="Google Shape;382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6d93730c97_0_26"/>
          <p:cNvGrpSpPr/>
          <p:nvPr/>
        </p:nvGrpSpPr>
        <p:grpSpPr>
          <a:xfrm>
            <a:off x="7763663" y="3446595"/>
            <a:ext cx="138300" cy="241232"/>
            <a:chOff x="2448285" y="2276230"/>
            <a:chExt cx="138300" cy="241232"/>
          </a:xfrm>
        </p:grpSpPr>
        <p:sp>
          <p:nvSpPr>
            <p:cNvPr id="385" name="Google Shape;385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g6d93730c97_0_26"/>
          <p:cNvGrpSpPr/>
          <p:nvPr/>
        </p:nvGrpSpPr>
        <p:grpSpPr>
          <a:xfrm>
            <a:off x="7763663" y="3825198"/>
            <a:ext cx="138300" cy="241232"/>
            <a:chOff x="2448285" y="2276230"/>
            <a:chExt cx="138300" cy="241232"/>
          </a:xfrm>
        </p:grpSpPr>
        <p:sp>
          <p:nvSpPr>
            <p:cNvPr id="388" name="Google Shape;388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g6d93730c97_0_26"/>
          <p:cNvGrpSpPr/>
          <p:nvPr/>
        </p:nvGrpSpPr>
        <p:grpSpPr>
          <a:xfrm>
            <a:off x="7763663" y="4203801"/>
            <a:ext cx="138300" cy="241232"/>
            <a:chOff x="2448285" y="2276230"/>
            <a:chExt cx="138300" cy="241232"/>
          </a:xfrm>
        </p:grpSpPr>
        <p:sp>
          <p:nvSpPr>
            <p:cNvPr id="391" name="Google Shape;391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" name="Google Shape;393;g6d93730c97_0_26"/>
          <p:cNvGrpSpPr/>
          <p:nvPr/>
        </p:nvGrpSpPr>
        <p:grpSpPr>
          <a:xfrm>
            <a:off x="7763663" y="4582404"/>
            <a:ext cx="138300" cy="241232"/>
            <a:chOff x="2448285" y="2276230"/>
            <a:chExt cx="138300" cy="241232"/>
          </a:xfrm>
        </p:grpSpPr>
        <p:sp>
          <p:nvSpPr>
            <p:cNvPr id="394" name="Google Shape;394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g6d93730c97_0_26"/>
          <p:cNvGrpSpPr/>
          <p:nvPr/>
        </p:nvGrpSpPr>
        <p:grpSpPr>
          <a:xfrm>
            <a:off x="7763663" y="4961006"/>
            <a:ext cx="138300" cy="241232"/>
            <a:chOff x="2448285" y="2276230"/>
            <a:chExt cx="138300" cy="241232"/>
          </a:xfrm>
        </p:grpSpPr>
        <p:sp>
          <p:nvSpPr>
            <p:cNvPr id="397" name="Google Shape;397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g6d93730c97_0_26"/>
          <p:cNvGrpSpPr/>
          <p:nvPr/>
        </p:nvGrpSpPr>
        <p:grpSpPr>
          <a:xfrm>
            <a:off x="7763663" y="5339609"/>
            <a:ext cx="138300" cy="241232"/>
            <a:chOff x="2448285" y="2276230"/>
            <a:chExt cx="138300" cy="241232"/>
          </a:xfrm>
        </p:grpSpPr>
        <p:sp>
          <p:nvSpPr>
            <p:cNvPr id="400" name="Google Shape;400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g6d93730c97_0_26"/>
          <p:cNvGrpSpPr/>
          <p:nvPr/>
        </p:nvGrpSpPr>
        <p:grpSpPr>
          <a:xfrm>
            <a:off x="7763663" y="5718212"/>
            <a:ext cx="138300" cy="241232"/>
            <a:chOff x="2448285" y="2276230"/>
            <a:chExt cx="138300" cy="241232"/>
          </a:xfrm>
        </p:grpSpPr>
        <p:sp>
          <p:nvSpPr>
            <p:cNvPr id="403" name="Google Shape;403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g6d93730c97_0_26"/>
          <p:cNvGrpSpPr/>
          <p:nvPr/>
        </p:nvGrpSpPr>
        <p:grpSpPr>
          <a:xfrm>
            <a:off x="7763663" y="6096815"/>
            <a:ext cx="138300" cy="241232"/>
            <a:chOff x="2448285" y="2276230"/>
            <a:chExt cx="138300" cy="241232"/>
          </a:xfrm>
        </p:grpSpPr>
        <p:sp>
          <p:nvSpPr>
            <p:cNvPr id="406" name="Google Shape;406;g6d93730c97_0_26"/>
            <p:cNvSpPr/>
            <p:nvPr/>
          </p:nvSpPr>
          <p:spPr>
            <a:xfrm rot="10800000" flipH="1">
              <a:off x="2448285" y="2418762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6d93730c97_0_26"/>
            <p:cNvSpPr/>
            <p:nvPr/>
          </p:nvSpPr>
          <p:spPr>
            <a:xfrm>
              <a:off x="2448285" y="2276230"/>
              <a:ext cx="138300" cy="98700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 w="12700" cap="flat" cmpd="sng">
              <a:solidFill>
                <a:srgbClr val="99999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6d93730c97_0_26"/>
          <p:cNvSpPr/>
          <p:nvPr/>
        </p:nvSpPr>
        <p:spPr>
          <a:xfrm>
            <a:off x="7421489" y="26320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g6d93730c97_0_26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b="1" i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10" name="Google Shape;410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2" name="Google Shape;412;g6d93730c97_0_26" descr="확인 표시"/>
          <p:cNvPicPr preferRelativeResize="0"/>
          <p:nvPr/>
        </p:nvPicPr>
        <p:blipFill rotWithShape="1">
          <a:blip r:embed="rId4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338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8844022-5A36-4E1A-A9C2-295B60083B30}"/>
              </a:ext>
            </a:extLst>
          </p:cNvPr>
          <p:cNvSpPr/>
          <p:nvPr/>
        </p:nvSpPr>
        <p:spPr>
          <a:xfrm>
            <a:off x="318674" y="71021"/>
            <a:ext cx="5407423" cy="665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&lt;select&gt; </a:t>
            </a:r>
            <a:r>
              <a:rPr lang="ko-KR" altLang="en-US" b="1" dirty="0">
                <a:solidFill>
                  <a:schemeClr val="tx1"/>
                </a:solidFill>
              </a:rPr>
              <a:t>태그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82AB8B8-0A4B-493C-9B05-CCDDBB2CE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" y="811750"/>
            <a:ext cx="10328743" cy="58406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F100427-3E9B-4718-BB5E-0BEDB49A4C31}"/>
              </a:ext>
            </a:extLst>
          </p:cNvPr>
          <p:cNvSpPr/>
          <p:nvPr/>
        </p:nvSpPr>
        <p:spPr>
          <a:xfrm>
            <a:off x="7858220" y="1873189"/>
            <a:ext cx="2351100" cy="8433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50D6FD0-1959-4937-AB47-4C37BBD0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12" y="2893230"/>
            <a:ext cx="4045314" cy="22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56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"/>
          <p:cNvSpPr/>
          <p:nvPr/>
        </p:nvSpPr>
        <p:spPr>
          <a:xfrm>
            <a:off x="4218444" y="5257221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06" name="Google Shape;306;p2"/>
          <p:cNvGraphicFramePr/>
          <p:nvPr>
            <p:extLst>
              <p:ext uri="{D42A27DB-BD31-4B8C-83A1-F6EECF244321}">
                <p14:modId xmlns:p14="http://schemas.microsoft.com/office/powerpoint/2010/main" val="429297591"/>
              </p:ext>
            </p:extLst>
          </p:nvPr>
        </p:nvGraphicFramePr>
        <p:xfrm>
          <a:off x="131601" y="115759"/>
          <a:ext cx="36937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SH – P – 024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/>
                        <a:t>Q &amp; A </a:t>
                      </a:r>
                      <a:r>
                        <a:rPr lang="ko-KR" altLang="en-US" sz="1500" u="none" strike="noStrike" cap="none" dirty="0"/>
                        <a:t>게시판 관리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07" name="Google Shape;307;p2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08" name="Google Shape;308;p2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9" name="Google Shape;309;p2"/>
          <p:cNvSpPr/>
          <p:nvPr/>
        </p:nvSpPr>
        <p:spPr>
          <a:xfrm>
            <a:off x="110166" y="1289956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0" name="Google Shape;310;p2"/>
          <p:cNvGraphicFramePr/>
          <p:nvPr/>
        </p:nvGraphicFramePr>
        <p:xfrm>
          <a:off x="8509686" y="1289960"/>
          <a:ext cx="3491800" cy="5349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2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체크박스/삭제 버튼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체크박스에 체크하여 삭제버튼 클릭시 삭제 팝업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Q&amp;A 문의글 제목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문의글 제목 표시, 클릭시 문의글 새창 열기</a:t>
                      </a:r>
                      <a:endParaRPr sz="1300" b="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답변달기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답변달수있는 창 표시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답변완료는 칸 전체 음영처리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3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작성자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클릭시 회원정보 새창 열기</a:t>
                      </a:r>
                      <a:endParaRPr sz="15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2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/>
                        <a:t>엑셀 다운로드</a:t>
                      </a:r>
                      <a:endParaRPr sz="1500" b="1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/>
                        <a:t>전체 Q&amp;A 리스트 엑셀 다운로드</a:t>
                      </a:r>
                      <a:endParaRPr sz="1300" u="none" strike="noStrike" cap="none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11" name="Google Shape;311;p2"/>
          <p:cNvSpPr/>
          <p:nvPr/>
        </p:nvSpPr>
        <p:spPr>
          <a:xfrm>
            <a:off x="2312212" y="1546753"/>
            <a:ext cx="2428500" cy="330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 게시판 관리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2" name="Google Shape;312;p2"/>
          <p:cNvGraphicFramePr/>
          <p:nvPr/>
        </p:nvGraphicFramePr>
        <p:xfrm>
          <a:off x="2312200" y="2216100"/>
          <a:ext cx="5706600" cy="421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094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2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0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일시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제목</a:t>
                      </a:r>
                      <a:endParaRPr sz="1200" b="1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답변달기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작성자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/>
                        <a:t>조회수</a:t>
                      </a:r>
                      <a:endParaRPr sz="1200" b="1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2020-01-13</a:t>
                      </a:r>
                      <a:endParaRPr sz="10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14:23:45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결제가 안됩니다ㅠ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답변달기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SH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15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2020-01-13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dk1"/>
                          </a:solidFill>
                        </a:rPr>
                        <a:t>14:24:30</a:t>
                      </a: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점검은 언제끝나나요?</a:t>
                      </a:r>
                      <a:endParaRPr sz="1000" u="sng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 dirty="0"/>
                        <a:t>답변완료</a:t>
                      </a:r>
                      <a:endParaRPr sz="1000" u="sng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sng" strike="noStrike" cap="none"/>
                        <a:t>클레어</a:t>
                      </a:r>
                      <a:endParaRPr sz="1000" u="sng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36000" marB="360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9999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108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13" name="Google Shape;313;p2"/>
          <p:cNvSpPr/>
          <p:nvPr/>
        </p:nvSpPr>
        <p:spPr>
          <a:xfrm>
            <a:off x="2430175" y="2348497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430175" y="27629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430175" y="31308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430175" y="34987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430175" y="38666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30175" y="4234522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30175" y="46489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430175" y="501405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30175" y="54312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30175" y="5793575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430175" y="6213600"/>
            <a:ext cx="138300" cy="1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/>
          <p:nvPr/>
        </p:nvSpPr>
        <p:spPr>
          <a:xfrm>
            <a:off x="575282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최근날짜순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"/>
          <p:cNvSpPr/>
          <p:nvPr/>
        </p:nvSpPr>
        <p:spPr>
          <a:xfrm>
            <a:off x="69566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10개씩보기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"/>
          <p:cNvSpPr/>
          <p:nvPr/>
        </p:nvSpPr>
        <p:spPr>
          <a:xfrm rot="10800000" flipH="1">
            <a:off x="660255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10800000" flipH="1">
            <a:off x="7806400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"/>
          <p:cNvSpPr/>
          <p:nvPr/>
        </p:nvSpPr>
        <p:spPr>
          <a:xfrm>
            <a:off x="4163539" y="224701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200" y="1555500"/>
            <a:ext cx="302699" cy="30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"/>
          <p:cNvSpPr/>
          <p:nvPr/>
        </p:nvSpPr>
        <p:spPr>
          <a:xfrm>
            <a:off x="2312199" y="1929750"/>
            <a:ext cx="5889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"/>
          <p:cNvSpPr/>
          <p:nvPr/>
        </p:nvSpPr>
        <p:spPr>
          <a:xfrm>
            <a:off x="5623832" y="22585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"/>
          <p:cNvSpPr/>
          <p:nvPr/>
        </p:nvSpPr>
        <p:spPr>
          <a:xfrm>
            <a:off x="7368514" y="15336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"/>
          <p:cNvSpPr/>
          <p:nvPr/>
        </p:nvSpPr>
        <p:spPr>
          <a:xfrm>
            <a:off x="6592671" y="251363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"/>
          <p:cNvSpPr/>
          <p:nvPr/>
        </p:nvSpPr>
        <p:spPr>
          <a:xfrm>
            <a:off x="3011614" y="185819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"/>
          <p:cNvSpPr/>
          <p:nvPr/>
        </p:nvSpPr>
        <p:spPr>
          <a:xfrm>
            <a:off x="4548973" y="1929752"/>
            <a:ext cx="1062000" cy="214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답변없는것만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"/>
          <p:cNvSpPr/>
          <p:nvPr/>
        </p:nvSpPr>
        <p:spPr>
          <a:xfrm rot="10800000" flipH="1">
            <a:off x="5418435" y="1994437"/>
            <a:ext cx="138300" cy="987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12700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740712" y="396440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p2" descr="확인 표시"/>
          <p:cNvPicPr preferRelativeResize="0"/>
          <p:nvPr/>
        </p:nvPicPr>
        <p:blipFill rotWithShape="1">
          <a:blip r:embed="rId4">
            <a:alphaModFix/>
          </a:blip>
          <a:srcRect l="100000" t="17856" r="-30306" b="59787"/>
          <a:stretch/>
        </p:blipFill>
        <p:spPr>
          <a:xfrm>
            <a:off x="5418435" y="517453"/>
            <a:ext cx="205397" cy="151521"/>
          </a:xfrm>
          <a:custGeom>
            <a:avLst/>
            <a:gdLst/>
            <a:ahLst/>
            <a:cxnLst/>
            <a:rect l="l" t="t" r="r" b="b"/>
            <a:pathLst>
              <a:path w="205397" h="151521" extrusionOk="0">
                <a:moveTo>
                  <a:pt x="0" y="0"/>
                </a:moveTo>
                <a:lnTo>
                  <a:pt x="205397" y="0"/>
                </a:lnTo>
                <a:lnTo>
                  <a:pt x="205397" y="151521"/>
                </a:lnTo>
                <a:lnTo>
                  <a:pt x="0" y="15152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0" name="Google Shape;340;p2" descr="확인 표시"/>
          <p:cNvPicPr preferRelativeResize="0"/>
          <p:nvPr/>
        </p:nvPicPr>
        <p:blipFill rotWithShape="1">
          <a:blip r:embed="rId4">
            <a:alphaModFix/>
          </a:blip>
          <a:srcRect b="82144"/>
          <a:stretch/>
        </p:blipFill>
        <p:spPr>
          <a:xfrm>
            <a:off x="4682710" y="593709"/>
            <a:ext cx="677723" cy="121013"/>
          </a:xfrm>
          <a:custGeom>
            <a:avLst/>
            <a:gdLst/>
            <a:ahLst/>
            <a:cxnLst/>
            <a:rect l="l" t="t" r="r" b="b"/>
            <a:pathLst>
              <a:path w="677723" h="121013" extrusionOk="0">
                <a:moveTo>
                  <a:pt x="0" y="0"/>
                </a:moveTo>
                <a:lnTo>
                  <a:pt x="677723" y="0"/>
                </a:lnTo>
                <a:lnTo>
                  <a:pt x="677723" y="121013"/>
                </a:lnTo>
                <a:lnTo>
                  <a:pt x="0" y="12101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341" name="Google Shape;341;p2"/>
          <p:cNvGraphicFramePr/>
          <p:nvPr/>
        </p:nvGraphicFramePr>
        <p:xfrm>
          <a:off x="118108" y="1289945"/>
          <a:ext cx="2064325" cy="5349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2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관리자페이지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웹 통계</a:t>
                      </a: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56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게시판 관리</a:t>
                      </a:r>
                      <a:endParaRPr sz="13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b="1" i="0" u="none" strike="noStrike" cap="none" dirty="0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&amp; A 게시판 관리</a:t>
                      </a:r>
                      <a:endParaRPr sz="1200" b="1" i="0" u="none" strike="noStrike" cap="none" dirty="0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FAQ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-"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관리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8" indent="-190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30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정보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75200">
                <a:tc>
                  <a:txBody>
                    <a:bodyPr/>
                    <a:lstStyle/>
                    <a:p>
                      <a:pPr marL="0" marR="0" lvl="8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회원 관리</a:t>
                      </a:r>
                      <a:endParaRPr sz="130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8000" marR="9525" marT="95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42" name="Google Shape;342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 rot="10800000" flipH="1">
            <a:off x="1812419" y="350225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3" name="Google Shape;343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6278790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2" descr="확인 표시"/>
          <p:cNvPicPr preferRelativeResize="0"/>
          <p:nvPr/>
        </p:nvPicPr>
        <p:blipFill rotWithShape="1">
          <a:blip r:embed="rId5">
            <a:alphaModFix/>
          </a:blip>
          <a:srcRect t="49583"/>
          <a:stretch/>
        </p:blipFill>
        <p:spPr>
          <a:xfrm>
            <a:off x="1812419" y="5594678"/>
            <a:ext cx="250436" cy="126261"/>
          </a:xfrm>
          <a:custGeom>
            <a:avLst/>
            <a:gdLst/>
            <a:ahLst/>
            <a:cxnLst/>
            <a:rect l="l" t="t" r="r" b="b"/>
            <a:pathLst>
              <a:path w="677723" h="341685" extrusionOk="0">
                <a:moveTo>
                  <a:pt x="0" y="0"/>
                </a:moveTo>
                <a:lnTo>
                  <a:pt x="677723" y="0"/>
                </a:lnTo>
                <a:lnTo>
                  <a:pt x="677723" y="341685"/>
                </a:lnTo>
                <a:lnTo>
                  <a:pt x="0" y="341685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98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1225867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1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623B43E-323C-48E3-A064-6CE0994E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7" y="650289"/>
            <a:ext cx="10309934" cy="5799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FF28B1-7591-4437-816C-FBDB98B41028}"/>
              </a:ext>
            </a:extLst>
          </p:cNvPr>
          <p:cNvSpPr/>
          <p:nvPr/>
        </p:nvSpPr>
        <p:spPr>
          <a:xfrm>
            <a:off x="8243656" y="1758888"/>
            <a:ext cx="699853" cy="42512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78B183-A714-4514-AADA-FF6465E38E82}"/>
              </a:ext>
            </a:extLst>
          </p:cNvPr>
          <p:cNvSpPr/>
          <p:nvPr/>
        </p:nvSpPr>
        <p:spPr>
          <a:xfrm>
            <a:off x="7483873" y="1890942"/>
            <a:ext cx="2290440" cy="31071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4176"/>
            <a:ext cx="676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http://192.168.4.90:7080/project02/gr2_lhj/main2.html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58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050"/>
            <a:ext cx="122586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6CB3F1C-89B8-4402-B0D3-742D3778DFD7}"/>
              </a:ext>
            </a:extLst>
          </p:cNvPr>
          <p:cNvSpPr txBox="1"/>
          <p:nvPr/>
        </p:nvSpPr>
        <p:spPr>
          <a:xfrm>
            <a:off x="838986" y="358219"/>
            <a:ext cx="712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서비스</a:t>
            </a:r>
            <a:r>
              <a:rPr lang="en-US" altLang="ko-KR" sz="3200" b="1" dirty="0"/>
              <a:t>1(</a:t>
            </a:r>
            <a:r>
              <a:rPr lang="ko-KR" altLang="en-US" sz="3200" b="1" dirty="0"/>
              <a:t>여행 파트너 매칭</a:t>
            </a:r>
            <a:r>
              <a:rPr lang="en-US" altLang="ko-KR" sz="3200" b="1" dirty="0"/>
              <a:t>) </a:t>
            </a:r>
            <a:r>
              <a:rPr lang="ko-KR" altLang="en-US" sz="3200" b="1" dirty="0"/>
              <a:t>기능 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DE7191C-DEF6-4F9E-AA82-7696F5CBE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1" y="1236286"/>
            <a:ext cx="6174555" cy="4762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02224A-1492-4A03-AFD5-127605EA134E}"/>
              </a:ext>
            </a:extLst>
          </p:cNvPr>
          <p:cNvSpPr txBox="1"/>
          <p:nvPr/>
        </p:nvSpPr>
        <p:spPr>
          <a:xfrm>
            <a:off x="7041822" y="1236286"/>
            <a:ext cx="45625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아무나 매칭</a:t>
            </a:r>
            <a:r>
              <a:rPr lang="en-US" altLang="ko-KR" sz="2000" b="1" dirty="0"/>
              <a:t> NO </a:t>
            </a:r>
            <a:r>
              <a:rPr lang="en-US" altLang="ko-KR" sz="2000" b="1" dirty="0" err="1"/>
              <a:t>NO</a:t>
            </a:r>
            <a:r>
              <a:rPr lang="en-US" altLang="ko-KR" sz="2000" b="1" dirty="0"/>
              <a:t>           !!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1. </a:t>
            </a:r>
            <a:r>
              <a:rPr lang="ko-KR" altLang="en-US" sz="2000" b="1" dirty="0"/>
              <a:t>개인정보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나이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성별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2. </a:t>
            </a:r>
            <a:r>
              <a:rPr lang="ko-KR" altLang="en-US" sz="2000" b="1" dirty="0"/>
              <a:t>관심사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취미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음식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3. </a:t>
            </a:r>
            <a:r>
              <a:rPr lang="ko-KR" altLang="en-US" sz="2000" b="1" dirty="0"/>
              <a:t>선호 인원수</a:t>
            </a:r>
            <a:endParaRPr lang="en-US" altLang="ko-KR" sz="2000" b="1" dirty="0"/>
          </a:p>
          <a:p>
            <a:r>
              <a:rPr lang="en-US" altLang="ko-KR" sz="2000" b="1" dirty="0"/>
              <a:t>4. </a:t>
            </a:r>
            <a:r>
              <a:rPr lang="ko-KR" altLang="en-US" sz="2000" b="1" dirty="0"/>
              <a:t>최근 다녀온 여행지 정보</a:t>
            </a:r>
            <a:endParaRPr lang="en-US" altLang="ko-KR" sz="2000" b="1" dirty="0"/>
          </a:p>
          <a:p>
            <a:r>
              <a:rPr lang="en-US" altLang="ko-KR" sz="2000" b="1" dirty="0"/>
              <a:t>5. </a:t>
            </a:r>
            <a:r>
              <a:rPr lang="ko-KR" altLang="en-US" sz="2000" b="1" dirty="0"/>
              <a:t>현재 위치 정보</a:t>
            </a:r>
            <a:endParaRPr lang="en-US" altLang="ko-KR" sz="2000" b="1" dirty="0"/>
          </a:p>
          <a:p>
            <a:r>
              <a:rPr lang="en-US" altLang="ko-KR" sz="2000" b="1" dirty="0"/>
              <a:t>6. </a:t>
            </a:r>
            <a:r>
              <a:rPr lang="ko-KR" altLang="en-US" sz="2000" b="1" dirty="0"/>
              <a:t>이동수단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열차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렌트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7. </a:t>
            </a:r>
            <a:r>
              <a:rPr lang="ko-KR" altLang="en-US" sz="2000" b="1" dirty="0"/>
              <a:t>조회하고 있는 여행지 정보</a:t>
            </a:r>
            <a:endParaRPr lang="en-US" altLang="ko-KR" sz="2000" b="1" dirty="0"/>
          </a:p>
          <a:p>
            <a:r>
              <a:rPr lang="en-US" altLang="ko-KR" sz="2000" b="1" dirty="0"/>
              <a:t>8. </a:t>
            </a:r>
            <a:r>
              <a:rPr lang="ko-KR" altLang="en-US" sz="2000" b="1" dirty="0"/>
              <a:t>이전에 조회한 여행지 정보</a:t>
            </a:r>
            <a:endParaRPr lang="en-US" altLang="ko-KR" sz="2000" b="1" dirty="0"/>
          </a:p>
          <a:p>
            <a:r>
              <a:rPr lang="en-US" altLang="ko-KR" sz="2000" b="1" dirty="0"/>
              <a:t>9. </a:t>
            </a:r>
            <a:r>
              <a:rPr lang="ko-KR" altLang="en-US" sz="2000" b="1" dirty="0"/>
              <a:t>이전 여행 기록으로 생긴 평점</a:t>
            </a:r>
            <a:endParaRPr lang="en-US" altLang="ko-KR" sz="2000" b="1" dirty="0"/>
          </a:p>
          <a:p>
            <a:r>
              <a:rPr lang="en-US" altLang="ko-KR" sz="2000" b="1" dirty="0"/>
              <a:t>  (</a:t>
            </a:r>
            <a:r>
              <a:rPr lang="ko-KR" altLang="en-US" sz="2000" b="1" dirty="0"/>
              <a:t>여행 후에 서로에게 평점 부여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총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가지 정보에 기반하여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여행 파트너를 추천</a:t>
            </a:r>
            <a:r>
              <a:rPr lang="en-US" altLang="ko-KR" sz="2000" b="1" dirty="0"/>
              <a:t>!</a:t>
            </a:r>
          </a:p>
        </p:txBody>
      </p:sp>
      <p:pic>
        <p:nvPicPr>
          <p:cNvPr id="1028" name="Picture 4" descr="C:\Users\ezen-033\Desktop\이모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97" y="1011892"/>
            <a:ext cx="836332" cy="8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2723</Words>
  <Application>Microsoft Office PowerPoint</Application>
  <PresentationFormat>사용자 지정</PresentationFormat>
  <Paragraphs>979</Paragraphs>
  <Slides>70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화면 설계 및 화면 구현 현황  김현태</vt:lpstr>
      <vt:lpstr>PowerPoint 프레젠테이션</vt:lpstr>
      <vt:lpstr>회원 종류 선택</vt:lpstr>
      <vt:lpstr>PowerPoint 프레젠테이션</vt:lpstr>
      <vt:lpstr>가이드 회원 로그인</vt:lpstr>
      <vt:lpstr>PowerPoint 프레젠테이션</vt:lpstr>
      <vt:lpstr>가이드 회원가입</vt:lpstr>
      <vt:lpstr>PowerPoint 프레젠테이션</vt:lpstr>
      <vt:lpstr>가이드 회원정보 수정</vt:lpstr>
      <vt:lpstr>PowerPoint 프레젠테이션</vt:lpstr>
      <vt:lpstr>일반 회원 로그인</vt:lpstr>
      <vt:lpstr>화면 설계 및 화면 구현 현황  이형준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김용승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권기범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 설계 및 화면 구현 현황  유서희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형준</dc:creator>
  <cp:lastModifiedBy>507-06</cp:lastModifiedBy>
  <cp:revision>170</cp:revision>
  <dcterms:created xsi:type="dcterms:W3CDTF">2020-01-15T12:55:20Z</dcterms:created>
  <dcterms:modified xsi:type="dcterms:W3CDTF">2020-01-30T08:07:09Z</dcterms:modified>
</cp:coreProperties>
</file>